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slides/charts/chart1.xml" ContentType="application/vnd.openxmlformats-officedocument.drawingml.chart+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slides/charts/chart2.xml" ContentType="application/vnd.openxmlformats-officedocument.drawingml.chart+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19f62d4c7be5426b" /><Relationship Type="http://schemas.openxmlformats.org/officeDocument/2006/relationships/extended-properties" Target="/docProps/app.xml" Id="R6929fcd6fe0446e0" /><Relationship Type="http://schemas.openxmlformats.org/officeDocument/2006/relationships/officeDocument" Target="/ppt/presentation.xml" Id="R3419ba7a75294e4a" /></Relationships>
</file>

<file path=ppt/presentation.xml><?xml version="1.0" encoding="utf-8"?>
<p:presentation xmlns:p="http://schemas.openxmlformats.org/presentationml/2006/main">
  <p:sldMasterIdLst>
    <p:sldMasterId xmlns:r="http://schemas.openxmlformats.org/officeDocument/2006/relationships" id="2147483648" r:id="R42c66eee81254fe2"/>
  </p:sldMasterIdLst>
  <p:notesMasterIdLst>
    <p:notesMasterId xmlns:r="http://schemas.openxmlformats.org/officeDocument/2006/relationships" r:id="R61ad329249e14bc5"/>
  </p:notesMasterIdLst>
  <p:sldIdLst>
    <p:sldId xmlns:r="http://schemas.openxmlformats.org/officeDocument/2006/relationships" id="256" r:id="R1c4a7c55eb4343dc"/>
    <p:sldId xmlns:r="http://schemas.openxmlformats.org/officeDocument/2006/relationships" id="257" r:id="Rb9892222ac1747e4"/>
    <p:sldId xmlns:r="http://schemas.openxmlformats.org/officeDocument/2006/relationships" id="258" r:id="Re9cbf11d202c4800"/>
    <p:sldId xmlns:r="http://schemas.openxmlformats.org/officeDocument/2006/relationships" id="259" r:id="R06d22d36b03d41b5"/>
    <p:sldId xmlns:r="http://schemas.openxmlformats.org/officeDocument/2006/relationships" id="260" r:id="R03bc84a1ed1b4c1e"/>
    <p:sldId xmlns:r="http://schemas.openxmlformats.org/officeDocument/2006/relationships" id="261" r:id="R40de05ebe5974d45"/>
    <p:sldId xmlns:r="http://schemas.openxmlformats.org/officeDocument/2006/relationships" id="262" r:id="Raea74b08e88b4f05"/>
    <p:sldId xmlns:r="http://schemas.openxmlformats.org/officeDocument/2006/relationships" id="263" r:id="R1be3234281494453"/>
    <p:sldId xmlns:r="http://schemas.openxmlformats.org/officeDocument/2006/relationships" id="264" r:id="R41f90445f99e445a"/>
    <p:sldId xmlns:r="http://schemas.openxmlformats.org/officeDocument/2006/relationships" id="265" r:id="R7a1b697e1d4a451e"/>
    <p:sldId xmlns:r="http://schemas.openxmlformats.org/officeDocument/2006/relationships" id="266" r:id="R45e40133551c41f9"/>
    <p:sldId xmlns:r="http://schemas.openxmlformats.org/officeDocument/2006/relationships" id="267" r:id="R5e1a92cb3b2544dd"/>
    <p:sldId xmlns:r="http://schemas.openxmlformats.org/officeDocument/2006/relationships" id="268" r:id="R93adaea75eb94c39"/>
    <p:sldId xmlns:r="http://schemas.openxmlformats.org/officeDocument/2006/relationships" id="269" r:id="R6f86519d28204f24"/>
    <p:sldId xmlns:r="http://schemas.openxmlformats.org/officeDocument/2006/relationships" id="270" r:id="Rd75b722ea14c433b"/>
    <p:sldId xmlns:r="http://schemas.openxmlformats.org/officeDocument/2006/relationships" id="271" r:id="R9ec5aceb6d1540fb"/>
    <p:sldId xmlns:r="http://schemas.openxmlformats.org/officeDocument/2006/relationships" id="272" r:id="R96b54dfa428342d1"/>
    <p:sldId xmlns:r="http://schemas.openxmlformats.org/officeDocument/2006/relationships" id="273" r:id="R7aee964ebcad4016"/>
    <p:sldId xmlns:r="http://schemas.openxmlformats.org/officeDocument/2006/relationships" id="274" r:id="Rdb86250bb2734bd2"/>
    <p:sldId xmlns:r="http://schemas.openxmlformats.org/officeDocument/2006/relationships" id="275" r:id="R94e025043c1c4f42"/>
    <p:sldId xmlns:r="http://schemas.openxmlformats.org/officeDocument/2006/relationships" id="276" r:id="Rc02d96ee1a294b1b"/>
    <p:sldId xmlns:r="http://schemas.openxmlformats.org/officeDocument/2006/relationships" id="277" r:id="Rec1ff4476d5041a5"/>
    <p:sldId xmlns:r="http://schemas.openxmlformats.org/officeDocument/2006/relationships" id="278" r:id="R629aa99e42fe4bb3"/>
    <p:sldId xmlns:r="http://schemas.openxmlformats.org/officeDocument/2006/relationships" id="279" r:id="R939017a0f077474d"/>
    <p:sldId xmlns:r="http://schemas.openxmlformats.org/officeDocument/2006/relationships" id="280" r:id="R3b035717a8ed4c80"/>
    <p:sldId xmlns:r="http://schemas.openxmlformats.org/officeDocument/2006/relationships" id="281" r:id="R1801d11fefbd4f7a"/>
    <p:sldId xmlns:r="http://schemas.openxmlformats.org/officeDocument/2006/relationships" id="282" r:id="Rb5e0fb73fd68415e"/>
    <p:sldId xmlns:r="http://schemas.openxmlformats.org/officeDocument/2006/relationships" id="283" r:id="Rd5bb30f5407443db"/>
    <p:sldId xmlns:r="http://schemas.openxmlformats.org/officeDocument/2006/relationships" id="284" r:id="Rc5c1996953944c13"/>
    <p:sldId xmlns:r="http://schemas.openxmlformats.org/officeDocument/2006/relationships" id="285" r:id="Rc8564407242d4e8f"/>
    <p:sldId xmlns:r="http://schemas.openxmlformats.org/officeDocument/2006/relationships" id="286" r:id="Rbdaa3a21d0744f5a"/>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64ea69c298f34627" /><Relationship Type="http://schemas.openxmlformats.org/officeDocument/2006/relationships/slideMaster" Target="/ppt/slideMasters/slideMaster1.xml" Id="R42c66eee81254fe2" /><Relationship Type="http://schemas.openxmlformats.org/officeDocument/2006/relationships/notesMaster" Target="/ppt/notesMasters/notesMaster1.xml" Id="R61ad329249e14bc5" /><Relationship Type="http://schemas.openxmlformats.org/officeDocument/2006/relationships/presProps" Target="/ppt/presProps.xml" Id="R73a3e62fcaa24da5" /><Relationship Type="http://schemas.openxmlformats.org/officeDocument/2006/relationships/tableStyles" Target="/ppt/tableStyles.xml" Id="R4c75f5781b2d4e60" /><Relationship Type="http://schemas.openxmlformats.org/officeDocument/2006/relationships/slide" Target="/ppt/slides/slide1.xml" Id="R1c4a7c55eb4343dc" /><Relationship Type="http://schemas.openxmlformats.org/officeDocument/2006/relationships/slide" Target="/ppt/slides/slide2.xml" Id="Rb9892222ac1747e4" /><Relationship Type="http://schemas.openxmlformats.org/officeDocument/2006/relationships/slide" Target="/ppt/slides/slide3.xml" Id="Re9cbf11d202c4800" /><Relationship Type="http://schemas.openxmlformats.org/officeDocument/2006/relationships/slide" Target="/ppt/slides/slide4.xml" Id="R06d22d36b03d41b5" /><Relationship Type="http://schemas.openxmlformats.org/officeDocument/2006/relationships/slide" Target="/ppt/slides/slide5.xml" Id="R03bc84a1ed1b4c1e" /><Relationship Type="http://schemas.openxmlformats.org/officeDocument/2006/relationships/slide" Target="/ppt/slides/slide6.xml" Id="R40de05ebe5974d45" /><Relationship Type="http://schemas.openxmlformats.org/officeDocument/2006/relationships/slide" Target="/ppt/slides/slide7.xml" Id="Raea74b08e88b4f05" /><Relationship Type="http://schemas.openxmlformats.org/officeDocument/2006/relationships/slide" Target="/ppt/slides/slide8.xml" Id="R1be3234281494453" /><Relationship Type="http://schemas.openxmlformats.org/officeDocument/2006/relationships/slide" Target="/ppt/slides/slide9.xml" Id="R41f90445f99e445a" /><Relationship Type="http://schemas.openxmlformats.org/officeDocument/2006/relationships/slide" Target="/ppt/slides/slide10.xml" Id="R7a1b697e1d4a451e" /><Relationship Type="http://schemas.openxmlformats.org/officeDocument/2006/relationships/slide" Target="/ppt/slides/slide11.xml" Id="R45e40133551c41f9" /><Relationship Type="http://schemas.openxmlformats.org/officeDocument/2006/relationships/slide" Target="/ppt/slides/slide12.xml" Id="R5e1a92cb3b2544dd" /><Relationship Type="http://schemas.openxmlformats.org/officeDocument/2006/relationships/slide" Target="/ppt/slides/slide13.xml" Id="R93adaea75eb94c39" /><Relationship Type="http://schemas.openxmlformats.org/officeDocument/2006/relationships/slide" Target="/ppt/slides/slide14.xml" Id="R6f86519d28204f24" /><Relationship Type="http://schemas.openxmlformats.org/officeDocument/2006/relationships/slide" Target="/ppt/slides/slide15.xml" Id="Rd75b722ea14c433b" /><Relationship Type="http://schemas.openxmlformats.org/officeDocument/2006/relationships/slide" Target="/ppt/slides/slide16.xml" Id="R9ec5aceb6d1540fb" /><Relationship Type="http://schemas.openxmlformats.org/officeDocument/2006/relationships/slide" Target="/ppt/slides/slide17.xml" Id="R96b54dfa428342d1" /><Relationship Type="http://schemas.openxmlformats.org/officeDocument/2006/relationships/slide" Target="/ppt/slides/slide18.xml" Id="R7aee964ebcad4016" /><Relationship Type="http://schemas.openxmlformats.org/officeDocument/2006/relationships/slide" Target="/ppt/slides/slide19.xml" Id="Rdb86250bb2734bd2" /><Relationship Type="http://schemas.openxmlformats.org/officeDocument/2006/relationships/slide" Target="/ppt/slides/slide20.xml" Id="R94e025043c1c4f42" /><Relationship Type="http://schemas.openxmlformats.org/officeDocument/2006/relationships/slide" Target="/ppt/slides/slide21.xml" Id="Rc02d96ee1a294b1b" /><Relationship Type="http://schemas.openxmlformats.org/officeDocument/2006/relationships/slide" Target="/ppt/slides/slide22.xml" Id="Rec1ff4476d5041a5" /><Relationship Type="http://schemas.openxmlformats.org/officeDocument/2006/relationships/slide" Target="/ppt/slides/slide23.xml" Id="R629aa99e42fe4bb3" /><Relationship Type="http://schemas.openxmlformats.org/officeDocument/2006/relationships/slide" Target="/ppt/slides/slide24.xml" Id="R939017a0f077474d" /><Relationship Type="http://schemas.openxmlformats.org/officeDocument/2006/relationships/slide" Target="/ppt/slides/slide25.xml" Id="R3b035717a8ed4c80" /><Relationship Type="http://schemas.openxmlformats.org/officeDocument/2006/relationships/slide" Target="/ppt/slides/slide26.xml" Id="R1801d11fefbd4f7a" /><Relationship Type="http://schemas.openxmlformats.org/officeDocument/2006/relationships/slide" Target="/ppt/slides/slide27.xml" Id="Rb5e0fb73fd68415e" /><Relationship Type="http://schemas.openxmlformats.org/officeDocument/2006/relationships/slide" Target="/ppt/slides/slide28.xml" Id="Rd5bb30f5407443db" /><Relationship Type="http://schemas.openxmlformats.org/officeDocument/2006/relationships/slide" Target="/ppt/slides/slide29.xml" Id="Rc5c1996953944c13" /><Relationship Type="http://schemas.openxmlformats.org/officeDocument/2006/relationships/slide" Target="/ppt/slides/slide30.xml" Id="Rc8564407242d4e8f" /><Relationship Type="http://schemas.openxmlformats.org/officeDocument/2006/relationships/slide" Target="/ppt/slides/slide31.xml" Id="Rbdaa3a21d0744f5a"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a0920edf15b8462f"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530bb67906334cee" /><Relationship Type="http://schemas.openxmlformats.org/officeDocument/2006/relationships/notesMaster" Target="/ppt/notesMasters/notesMaster1.xml" Id="R1d2366f91e184fe1"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afd310041e194a18" /><Relationship Type="http://schemas.openxmlformats.org/officeDocument/2006/relationships/notesMaster" Target="/ppt/notesMasters/notesMaster1.xml" Id="Rb4aa8ecc81104119"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3df0e1b7ba3f4f23" /><Relationship Type="http://schemas.openxmlformats.org/officeDocument/2006/relationships/notesMaster" Target="/ppt/notesMasters/notesMaster1.xml" Id="R078fa1ef37fd45a3"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8a5ec145d170472e" /><Relationship Type="http://schemas.openxmlformats.org/officeDocument/2006/relationships/notesMaster" Target="/ppt/notesMasters/notesMaster1.xml" Id="R897947e1e4204385"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33ceca9f002f4327" /><Relationship Type="http://schemas.openxmlformats.org/officeDocument/2006/relationships/notesMaster" Target="/ppt/notesMasters/notesMaster1.xml" Id="R919ece1fc8d54cf4"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1450dc3849974e8b" /><Relationship Type="http://schemas.openxmlformats.org/officeDocument/2006/relationships/notesMaster" Target="/ppt/notesMasters/notesMaster1.xml" Id="R88570c1fafae4bcb"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453c141373a94e89" /><Relationship Type="http://schemas.openxmlformats.org/officeDocument/2006/relationships/notesMaster" Target="/ppt/notesMasters/notesMaster1.xml" Id="Rcfa56670051b43a2"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448643e6c4544fe8" /><Relationship Type="http://schemas.openxmlformats.org/officeDocument/2006/relationships/notesMaster" Target="/ppt/notesMasters/notesMaster1.xml" Id="R1a11ff2e195f4124"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dbe68d112a3746eb" /><Relationship Type="http://schemas.openxmlformats.org/officeDocument/2006/relationships/notesMaster" Target="/ppt/notesMasters/notesMaster1.xml" Id="Rfbe307fcd47e49c3"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05d1bc4fb0744822" /><Relationship Type="http://schemas.openxmlformats.org/officeDocument/2006/relationships/notesMaster" Target="/ppt/notesMasters/notesMaster1.xml" Id="R440f8052d83d44d9"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b22f28592a164270" /><Relationship Type="http://schemas.openxmlformats.org/officeDocument/2006/relationships/notesMaster" Target="/ppt/notesMasters/notesMaster1.xml" Id="R4663cbffe15d4e6b" /></Relationships>
</file>

<file path=ppt/notesSlides/_rels/notesSlide2.xml.rels>&#65279;<?xml version="1.0" encoding="utf-8"?><Relationships xmlns="http://schemas.openxmlformats.org/package/2006/relationships"><Relationship Type="http://schemas.openxmlformats.org/officeDocument/2006/relationships/slide" Target="/ppt/slides/slide2.xml" Id="R78f6864714e048c1" /><Relationship Type="http://schemas.openxmlformats.org/officeDocument/2006/relationships/notesMaster" Target="/ppt/notesMasters/notesMaster1.xml" Id="R6a90b7abbec245e3"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d2fba0d71bdd47fe" /><Relationship Type="http://schemas.openxmlformats.org/officeDocument/2006/relationships/notesMaster" Target="/ppt/notesMasters/notesMaster1.xml" Id="R9133a6f78cb34511"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28f314a64d5a46ff" /><Relationship Type="http://schemas.openxmlformats.org/officeDocument/2006/relationships/notesMaster" Target="/ppt/notesMasters/notesMaster1.xml" Id="Re05e427b23914742"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89fedf03c11c42b7" /><Relationship Type="http://schemas.openxmlformats.org/officeDocument/2006/relationships/notesMaster" Target="/ppt/notesMasters/notesMaster1.xml" Id="Rac8a0ef880a84962"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51477d34873846f3" /><Relationship Type="http://schemas.openxmlformats.org/officeDocument/2006/relationships/notesMaster" Target="/ppt/notesMasters/notesMaster1.xml" Id="R531e323b5bfc434b"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f5cdee84e9bc4054" /><Relationship Type="http://schemas.openxmlformats.org/officeDocument/2006/relationships/notesMaster" Target="/ppt/notesMasters/notesMaster1.xml" Id="R8ac2fd97448c4f7d"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fd8753216dfe4094" /><Relationship Type="http://schemas.openxmlformats.org/officeDocument/2006/relationships/notesMaster" Target="/ppt/notesMasters/notesMaster1.xml" Id="R08d3e2f91d3e4ed6"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bce1aa156dd34cbd" /><Relationship Type="http://schemas.openxmlformats.org/officeDocument/2006/relationships/notesMaster" Target="/ppt/notesMasters/notesMaster1.xml" Id="Rf6ea5483d00c4869"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ea6668deb326497c" /><Relationship Type="http://schemas.openxmlformats.org/officeDocument/2006/relationships/notesMaster" Target="/ppt/notesMasters/notesMaster1.xml" Id="R21ab57f4a3444656"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ff0378c953f2488e" /><Relationship Type="http://schemas.openxmlformats.org/officeDocument/2006/relationships/notesMaster" Target="/ppt/notesMasters/notesMaster1.xml" Id="R8a352cbc5a7a4213"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9b1f7f95b1bd4fb8" /><Relationship Type="http://schemas.openxmlformats.org/officeDocument/2006/relationships/notesMaster" Target="/ppt/notesMasters/notesMaster1.xml" Id="R32d017251ccf4228" /></Relationships>
</file>

<file path=ppt/notesSlides/_rels/notesSlide3.xml.rels>&#65279;<?xml version="1.0" encoding="utf-8"?><Relationships xmlns="http://schemas.openxmlformats.org/package/2006/relationships"><Relationship Type="http://schemas.openxmlformats.org/officeDocument/2006/relationships/slide" Target="/ppt/slides/slide3.xml" Id="R8978e55c7e494999" /><Relationship Type="http://schemas.openxmlformats.org/officeDocument/2006/relationships/notesMaster" Target="/ppt/notesMasters/notesMaster1.xml" Id="R7be5365a76a747d1"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9632077d47a7471a" /><Relationship Type="http://schemas.openxmlformats.org/officeDocument/2006/relationships/notesMaster" Target="/ppt/notesMasters/notesMaster1.xml" Id="R3dc59391bf67453c" /></Relationships>
</file>

<file path=ppt/notesSlides/_rels/notesSlide31.xml.rels>&#65279;<?xml version="1.0" encoding="utf-8"?><Relationships xmlns="http://schemas.openxmlformats.org/package/2006/relationships"><Relationship Type="http://schemas.openxmlformats.org/officeDocument/2006/relationships/slide" Target="/ppt/slides/slide31.xml" Id="R04ff949f0ea0493f" /><Relationship Type="http://schemas.openxmlformats.org/officeDocument/2006/relationships/notesMaster" Target="/ppt/notesMasters/notesMaster1.xml" Id="R5979636f055341bb" /></Relationships>
</file>

<file path=ppt/notesSlides/_rels/notesSlide4.xml.rels>&#65279;<?xml version="1.0" encoding="utf-8"?><Relationships xmlns="http://schemas.openxmlformats.org/package/2006/relationships"><Relationship Type="http://schemas.openxmlformats.org/officeDocument/2006/relationships/slide" Target="/ppt/slides/slide4.xml" Id="Reb9c94defba844e5" /><Relationship Type="http://schemas.openxmlformats.org/officeDocument/2006/relationships/notesMaster" Target="/ppt/notesMasters/notesMaster1.xml" Id="R8557b0d21e6e431e" /></Relationships>
</file>

<file path=ppt/notesSlides/_rels/notesSlide5.xml.rels>&#65279;<?xml version="1.0" encoding="utf-8"?><Relationships xmlns="http://schemas.openxmlformats.org/package/2006/relationships"><Relationship Type="http://schemas.openxmlformats.org/officeDocument/2006/relationships/slide" Target="/ppt/slides/slide5.xml" Id="R1da3c0ffc7df48dc" /><Relationship Type="http://schemas.openxmlformats.org/officeDocument/2006/relationships/notesMaster" Target="/ppt/notesMasters/notesMaster1.xml" Id="Rf529035ab78c4cdd" /></Relationships>
</file>

<file path=ppt/notesSlides/_rels/notesSlide6.xml.rels>&#65279;<?xml version="1.0" encoding="utf-8"?><Relationships xmlns="http://schemas.openxmlformats.org/package/2006/relationships"><Relationship Type="http://schemas.openxmlformats.org/officeDocument/2006/relationships/slide" Target="/ppt/slides/slide6.xml" Id="R254c7b1f6c7d4a45" /><Relationship Type="http://schemas.openxmlformats.org/officeDocument/2006/relationships/notesMaster" Target="/ppt/notesMasters/notesMaster1.xml" Id="R7130bd9476e84dfc" /></Relationships>
</file>

<file path=ppt/notesSlides/_rels/notesSlide7.xml.rels>&#65279;<?xml version="1.0" encoding="utf-8"?><Relationships xmlns="http://schemas.openxmlformats.org/package/2006/relationships"><Relationship Type="http://schemas.openxmlformats.org/officeDocument/2006/relationships/slide" Target="/ppt/slides/slide7.xml" Id="R1c9ede0bb9c945af" /><Relationship Type="http://schemas.openxmlformats.org/officeDocument/2006/relationships/notesMaster" Target="/ppt/notesMasters/notesMaster1.xml" Id="R768c911db15346a4" /></Relationships>
</file>

<file path=ppt/notesSlides/_rels/notesSlide8.xml.rels>&#65279;<?xml version="1.0" encoding="utf-8"?><Relationships xmlns="http://schemas.openxmlformats.org/package/2006/relationships"><Relationship Type="http://schemas.openxmlformats.org/officeDocument/2006/relationships/slide" Target="/ppt/slides/slide8.xml" Id="R93dfb9438e804f17" /><Relationship Type="http://schemas.openxmlformats.org/officeDocument/2006/relationships/notesMaster" Target="/ppt/notesMasters/notesMaster1.xml" Id="R25cfa86cdd674f37" /></Relationships>
</file>

<file path=ppt/notesSlides/_rels/notesSlide9.xml.rels>&#65279;<?xml version="1.0" encoding="utf-8"?><Relationships xmlns="http://schemas.openxmlformats.org/package/2006/relationships"><Relationship Type="http://schemas.openxmlformats.org/officeDocument/2006/relationships/slide" Target="/ppt/slides/slide9.xml" Id="R22dd2fd2c8544ad0" /><Relationship Type="http://schemas.openxmlformats.org/officeDocument/2006/relationships/notesMaster" Target="/ppt/notesMasters/notesMaster1.xml" Id="R6439b03f081e4a00"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คำบรรยายประกอบสไลด์</a:t>
            </a:r>
          </a:p>
          <a:p xmlns:a="http://schemas.openxmlformats.org/drawingml/2006/main">
            <a:r>
              <a:t>หัวข้อ: เปิดการบรรยาย</a:t>
            </a:r>
          </a:p>
          <a:p xmlns:a="http://schemas.openxmlformats.org/drawingml/2006/main">
            <a:r>
              <a:t>เวลาพูดเสนอ: ประมาณ 1 นาที</a:t>
            </a:r>
          </a:p>
          <a:p xmlns:a="http://schemas.openxmlformats.org/drawingml/2006/main">
            <a:r>
              <a:t/>
            </a:r>
          </a:p>
          <a:p xmlns:a="http://schemas.openxmlformats.org/drawingml/2006/main">
            <a:r>
              <a:t>สวัสดีครับ วันนี้เราจะคุยกันเรื่องการจัดทำยุทธศาสตร์การพัฒนาการศึกษาระดับจังหวัด โดยใช้จังหวัดพระนครศรีอยุธยาเป็นกรณีศึกษา จุดมุ่งหมายของเราไม่ใช่เพียงทำเอกสารให้ครบตามรูปแบบ แต่ต้องทำให้ยุทธศาสตร์เป็นเครื่องมือที่ช่วยตัดสินใจ ประสานหน่วยงาน จัดสรรทรัพยากร และติดตามผลต่อผู้เรียนได้จริง ตลอดการบรรยายขอให้ทุกท่านนึกถึงงานของหน่วยงานตนเองไปพร้อมกันว่า สิ่งใดทำได้เอง สิ่งใดต้องร่วมมือ และสิ่งใดต้องเสนอผู้มีอำนาจตัดสินใจ เราจะเริ่มจากหลักคิดและกฎหมาย แล้วค่อยไปสู่ข้อมูล การออกแบบยุทธศาสตร์ และการนำไปปฏิบัติ</a:t>
            </a:r>
          </a:p>
          <a:p xmlns:a="http://schemas.openxmlformats.org/drawingml/2006/main">
            <a:r>
              <a:t/>
            </a:r>
          </a:p>
          <a:p xmlns:a="http://schemas.openxmlformats.org/drawingml/2006/main">
            <a:r>
              <a:t>จังหวะหรือคำถามสำหรับผู้บรรยาย: ทักทายผู้เข้าร่วมและบอกว่าช่วงท้ายจะมีการฝึกปฏิบัติ ไม่จำเป็นต้องจดทุกข้อความบนสไลด์</a:t>
            </a:r>
          </a:p>
          <a:p xmlns:a="http://schemas.openxmlformats.org/drawingml/2006/main">
            <a:r>
              <a:t/>
            </a:r>
          </a:p>
          <a:p xmlns:a="http://schemas.openxmlformats.org/drawingml/2006/main">
            <a:r>
              <a:t>ประโยคเชื่อมไปสไลด์ถัดไป: ก่อนพูดถึงวิธีทำแผน ขอเริ่มจากคำถามปลายทางที่สำคัญที่สุด</a:t>
            </a:r>
          </a:p>
          <a:p xmlns:a="http://schemas.openxmlformats.org/drawingml/2006/main">
            <a:r>
              <a:t/>
            </a:r>
          </a:p>
          <a:p xmlns:a="http://schemas.openxmlformats.org/drawingml/2006/main">
            <a:r>
              <a:t>[Sources]</a:t>
            </a:r>
          </a:p>
          <a:p xmlns:a="http://schemas.openxmlformats.org/drawingml/2006/main">
            <a:r>
              <a:t>- document-11.md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คำบรรยายประกอบสไลด์</a:t>
            </a:r>
          </a:p>
          <a:p xmlns:a="http://schemas.openxmlformats.org/drawingml/2006/main">
            <a:r>
              <a:t>หัวข้อ: กระบวนการสิบขั้น</a:t>
            </a:r>
          </a:p>
          <a:p xmlns:a="http://schemas.openxmlformats.org/drawingml/2006/main">
            <a:r>
              <a:t>เวลาพูดเสนอ: ประมาณ 3 นาที</a:t>
            </a:r>
          </a:p>
          <a:p xmlns:a="http://schemas.openxmlformats.org/drawingml/2006/main">
            <a:r>
              <a:t/>
            </a:r>
          </a:p>
          <a:p xmlns:a="http://schemas.openxmlformats.org/drawingml/2006/main">
            <a:r>
              <a:t>กระบวนการสิบขั้นนี้ช่วยให้คณะทำงานไม่ข้ามจากการประชุมครั้งแรกไปเขียนโครงการทันที ขั้นหนึ่งกำหนดอาณัติ ขอบเขต และคำถาม ขั้นสองตรวจกฎหมาย แผน และบทบาท ขั้นสามสร้างฐานข้อมูล ขั้นสี่วิเคราะห์ปัญหา สาเหตุ พื้นที่ และอนาคต ขั้นห้ารับฟังผู้มีส่วนได้ส่วนเสีย ขั้นหกสร้างทางเลือก ขั้นเจ็ดกำหนดวิสัยทัศน์ เป้าประสงค์ ยุทธศาสตร์ และกลไก ขั้นแปดออกแบบตัวชี้วัดและเป้าหมาย ขั้นเก้าออกแบบการขับเคลื่อน งบ และความเสี่ยง และขั้นสิบตรวจคุณภาพก่อนเสนอเห็นชอบ ทุกขั้นต้องมีผลผลิตที่ตรวจได้ เช่น ทะเบียนกฎหมาย บัญชีข้อมูล ตารางปัญหา บัตรตัวชี้วัด หรือตารางแบ่งบทบาท</a:t>
            </a:r>
          </a:p>
          <a:p xmlns:a="http://schemas.openxmlformats.org/drawingml/2006/main">
            <a:r>
              <a:t/>
            </a:r>
          </a:p>
          <a:p xmlns:a="http://schemas.openxmlformats.org/drawingml/2006/main">
            <a:r>
              <a:t>จังหวะหรือคำถามสำหรับผู้บรรยาย: บอกผู้เข้าร่วมว่าหากขั้นใดยังไม่พร้อม ให้ระบุเป็นเงื่อนไขและแผนปิดช่องว่าง ไม่ต้องสร้างความพร้อมเทียม</a:t>
            </a:r>
          </a:p>
          <a:p xmlns:a="http://schemas.openxmlformats.org/drawingml/2006/main">
            <a:r>
              <a:t/>
            </a:r>
          </a:p>
          <a:p xmlns:a="http://schemas.openxmlformats.org/drawingml/2006/main">
            <a:r>
              <a:t>ประโยคเชื่อมไปสไลด์ถัดไป: หัวใจของหลายขั้นคือการใช้ข้อมูลอย่างรับผิดชอบ จึงต้องแยกสถานะของข้อความให้ได้</a:t>
            </a:r>
          </a:p>
          <a:p xmlns:a="http://schemas.openxmlformats.org/drawingml/2006/main">
            <a:r>
              <a:t/>
            </a:r>
          </a:p>
          <a:p xmlns:a="http://schemas.openxmlformats.org/drawingml/2006/main">
            <a:r>
              <a:t>[Sources]</a:t>
            </a:r>
          </a:p>
          <a:p xmlns:a="http://schemas.openxmlformats.org/drawingml/2006/main">
            <a:r>
              <a:t>- https://www.iiep.unesco.org/en/publication/strategic-planning-concept-and-rationale</a:t>
            </a:r>
          </a:p>
          <a:p xmlns:a="http://schemas.openxmlformats.org/drawingml/2006/main">
            <a:r>
              <a:t>- document-11.md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คำบรรยายประกอบสไลด์</a:t>
            </a:r>
          </a:p>
          <a:p xmlns:a="http://schemas.openxmlformats.org/drawingml/2006/main">
            <a:r>
              <a:t>หัวข้อ: บันไดสถานะของข้อความ</a:t>
            </a:r>
          </a:p>
          <a:p xmlns:a="http://schemas.openxmlformats.org/drawingml/2006/main">
            <a:r>
              <a:t>เวลาพูดเสนอ: ประมาณ 2 นาที</a:t>
            </a:r>
          </a:p>
          <a:p xmlns:a="http://schemas.openxmlformats.org/drawingml/2006/main">
            <a:r>
              <a:t/>
            </a:r>
          </a:p>
          <a:p xmlns:a="http://schemas.openxmlformats.org/drawingml/2006/main">
            <a:r>
              <a:t>ข้อความในร่างยุทธศาสตร์ไม่ได้มีสถานะเหมือนกันทั้งหมด ชั้นบนสุดคือข้อเท็จจริงที่ตรวจจากแหล่งข้อมูลได้ ถัดมาคือผลการคำนวณซึ่งต้องแสดงสูตร ต่อมาคือผลวิเคราะห์ที่เกิดจากการตีความข้อมูล สมมติฐานคือสิ่งที่เป็นไปได้แต่ยังต้องตรวจ ความเห็นคือสิ่งที่ผู้มีส่วนได้ส่วนเสียกล่าว และข้อเสนอเชิงนโยบายคือสิ่งที่เสนอให้ตัดสินใจ ยิ่งข้อความอยู่ห่างจากข้อเท็จจริงมากเท่าใด เรายิ่งต้องเปิดเผยวิธีคิดและผู้เสนอมากขึ้น ตัวอย่างเช่น ข้อมูลว่าจำนวนเกิดลดลงเป็นข้อเท็จจริง แต่ข้อสรุปว่าควรรวมโรงเรียนเป็นข้อเสนอที่ต้องมีข้อมูลการเดินทาง ความจุ คุณภาพ และผลต่อกลุ่มเปราะบางเพิ่มเติม</a:t>
            </a:r>
          </a:p>
          <a:p xmlns:a="http://schemas.openxmlformats.org/drawingml/2006/main">
            <a:r>
              <a:t/>
            </a:r>
          </a:p>
          <a:p xmlns:a="http://schemas.openxmlformats.org/drawingml/2006/main">
            <a:r>
              <a:t>จังหวะหรือคำถามสำหรับผู้บรรยาย: ให้ผู้เข้าร่วมลองจัดประเภทประโยคหนึ่งว่าเป็นข้อเท็จจริง ผลวิเคราะห์ หรือข้อเสนอ</a:t>
            </a:r>
          </a:p>
          <a:p xmlns:a="http://schemas.openxmlformats.org/drawingml/2006/main">
            <a:r>
              <a:t/>
            </a:r>
          </a:p>
          <a:p xmlns:a="http://schemas.openxmlformats.org/drawingml/2006/main">
            <a:r>
              <a:t>ประโยคเชื่อมไปสไลด์ถัดไป: เมื่อรู้สถานะของข้อความแล้ว ขั้นต่อไปคือประเมินว่าข้อมูลมีคุณภาพพอใช้ตัดสินใจเพียงใด</a:t>
            </a:r>
          </a:p>
          <a:p xmlns:a="http://schemas.openxmlformats.org/drawingml/2006/main">
            <a:r>
              <a:t/>
            </a:r>
          </a:p>
          <a:p xmlns:a="http://schemas.openxmlformats.org/drawingml/2006/main">
            <a:r>
              <a:t>[Sources]</a:t>
            </a:r>
          </a:p>
          <a:p xmlns:a="http://schemas.openxmlformats.org/drawingml/2006/main">
            <a:r>
              <a:t>- https://www.oecd.org/en/publications/building-capacity-for-evidence-informed-policy-making_86331250-en.html</a:t>
            </a:r>
          </a:p>
          <a:p xmlns:a="http://schemas.openxmlformats.org/drawingml/2006/main">
            <a:r>
              <a:t>- document-11.md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คำบรรยายประกอบสไลด์</a:t>
            </a:r>
          </a:p>
          <a:p xmlns:a="http://schemas.openxmlformats.org/drawingml/2006/main">
            <a:r>
              <a:t>หัวข้อ: คุณภาพข้อมูลและความไม่แน่นอน</a:t>
            </a:r>
          </a:p>
          <a:p xmlns:a="http://schemas.openxmlformats.org/drawingml/2006/main">
            <a:r>
              <a:t>เวลาพูดเสนอ: ประมาณ 3 นาที</a:t>
            </a:r>
          </a:p>
          <a:p xmlns:a="http://schemas.openxmlformats.org/drawingml/2006/main">
            <a:r>
              <a:t/>
            </a:r>
          </a:p>
          <a:p xmlns:a="http://schemas.openxmlformats.org/drawingml/2006/main">
            <a:r>
              <a:t>คะแนนคุณภาพข้อมูลไม่ได้มีไว้ตัดสินว่าหน่วยงานใดทำงานดีหรือไม่ดี แต่ใช้บอกว่าข้อมูลเหมาะกับการตัดสินใจระดับใด คะแนน 5 หมายถึงเจ้าของข้อมูลโดยตรง นิยามชัด และตรวจซ้ำได้ คะแนน 4 ใช้ได้ดีแต่มีข้อจำกัดเล็กน้อย คะแนน 3 เป็นข้อมูลทางการแต่มีค่าขัดกันหรือนิยามไม่ครบ คะแนน 2 ใช้ชี้ทิศทางได้แต่ยังไม่ควรตั้งเป้า ส่วนคะแนน 1 หรือ 0 คือหลักฐานอ่อนหรือยังไม่มีข้อมูล เมื่อข้อมูลขัดกัน ห้ามเลือกค่าที่ดูดีที่สุดหรือเฉลี่ยทันที ต้องเก็บทุกค่า ตรวจนิยามและตัวหาร ระบุผลกระทบ ตั้งผู้รับผิดชอบ และกำหนดเส้นตายรับรองค่าฐาน การบอกว่ายังไม่ทราบจึงน่าเชื่อถือกว่าการสร้างตัวเลข</a:t>
            </a:r>
          </a:p>
          <a:p xmlns:a="http://schemas.openxmlformats.org/drawingml/2006/main">
            <a:r>
              <a:t/>
            </a:r>
          </a:p>
          <a:p xmlns:a="http://schemas.openxmlformats.org/drawingml/2006/main">
            <a:r>
              <a:t>จังหวะหรือคำถามสำหรับผู้บรรยาย: ย้ำว่าข้อมูลระดับ 2–3 ยังใช้ตั้งสมมติฐานหรือออกแบบการเก็บข้อมูลได้ เพียงแต่ยังไม่ควรใช้ลงโทษหรือผูกงบ</a:t>
            </a:r>
          </a:p>
          <a:p xmlns:a="http://schemas.openxmlformats.org/drawingml/2006/main">
            <a:r>
              <a:t/>
            </a:r>
          </a:p>
          <a:p xmlns:a="http://schemas.openxmlformats.org/drawingml/2006/main">
            <a:r>
              <a:t>ประโยคเชื่อมไปสไลด์ถัดไป: ต่อไปเป็นภาพรวมระบบการศึกษาอยุธยาที่ทำให้เห็นความจำเป็นของการประสานทุกสังกัด</a:t>
            </a:r>
          </a:p>
          <a:p xmlns:a="http://schemas.openxmlformats.org/drawingml/2006/main">
            <a:r>
              <a:t/>
            </a:r>
          </a:p>
          <a:p xmlns:a="http://schemas.openxmlformats.org/drawingml/2006/main">
            <a:r>
              <a:t>[Sources]</a:t>
            </a:r>
          </a:p>
          <a:p xmlns:a="http://schemas.openxmlformats.org/drawingml/2006/main">
            <a:r>
              <a:t>- document-11.md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คำบรรยายประกอบสไลด์</a:t>
            </a:r>
          </a:p>
          <a:p xmlns:a="http://schemas.openxmlformats.org/drawingml/2006/main">
            <a:r>
              <a:t>หัวข้อ: ภาพรวมระบบการศึกษาอยุธยา</a:t>
            </a:r>
          </a:p>
          <a:p xmlns:a="http://schemas.openxmlformats.org/drawingml/2006/main">
            <a:r>
              <a:t>เวลาพูดเสนอ: ประมาณ 2–3 นาที</a:t>
            </a:r>
          </a:p>
          <a:p xmlns:a="http://schemas.openxmlformats.org/drawingml/2006/main">
            <a:r>
              <a:t/>
            </a:r>
          </a:p>
          <a:p xmlns:a="http://schemas.openxmlformats.org/drawingml/2006/main">
            <a:r>
              <a:t>ข้อมูลปีการศึกษา 2568 รายงานสถานศึกษาและศูนย์การเรียนรู้ 737 แห่ง ผู้เรียน 148,373 คน และผู้บริหารกับครู 9,072 คน ตัวเลขเหล่านี้สะท้อนว่าระบบการศึกษาจังหวัดมีขนาดใหญ่และกระจายอยู่หลายสังกัด ที่สำคัญคือโรงเรียนเอกชนสายสามัญ 35 แห่ง และอาชีวศึกษาเอกชน 5 แห่ง โรงเรียนเอกชนจึงไม่ใช่กลุ่มเล็กที่มารับทราบนโยบายภายหลัง แต่เป็นหุ้นส่วนเชิงระบบที่ควรร่วมออกแบบบริการ พัฒนาครู ใช้ข้อมูล และติดตามผลตั้งแต่ต้น อย่างไรก็ตาม ตัวเลขนี้เป็นภาพรวม ไม่ได้บอกความแตกต่างระหว่างอำเภอ ระดับการศึกษา หรือกลุ่มเปราะบาง ซึ่งต้องขอข้อมูลเพิ่มเติมก่อนตัดสินใจเชิงพื้นที่</a:t>
            </a:r>
          </a:p>
          <a:p xmlns:a="http://schemas.openxmlformats.org/drawingml/2006/main">
            <a:r>
              <a:t/>
            </a:r>
          </a:p>
          <a:p xmlns:a="http://schemas.openxmlformats.org/drawingml/2006/main">
            <a:r>
              <a:t>จังหวะหรือคำถามสำหรับผู้บรรยาย: เน้นตัวเลข 737 และ 35+5 แล้วถามว่ากลไกประสานงานปัจจุบันครอบคลุมเอกชนเพียงใด</a:t>
            </a:r>
          </a:p>
          <a:p xmlns:a="http://schemas.openxmlformats.org/drawingml/2006/main">
            <a:r>
              <a:t/>
            </a:r>
          </a:p>
          <a:p xmlns:a="http://schemas.openxmlformats.org/drawingml/2006/main">
            <a:r>
              <a:t>ประโยคเชื่อมไปสไลด์ถัดไป: นอกจากขนาดของระบบ แนวโน้มประชากรและโครงสร้างเศรษฐกิจก็เปลี่ยนโจทย์การวางแผน</a:t>
            </a:r>
          </a:p>
          <a:p xmlns:a="http://schemas.openxmlformats.org/drawingml/2006/main">
            <a:r>
              <a:t/>
            </a:r>
          </a:p>
          <a:p xmlns:a="http://schemas.openxmlformats.org/drawingml/2006/main">
            <a:r>
              <a:t>[Sources]</a:t>
            </a:r>
          </a:p>
          <a:p xmlns:a="http://schemas.openxmlformats.org/drawingml/2006/main">
            <a:r>
              <a:t>- https://aya.moe.go.th/wp-content/uploads/2025/11/%E0%B8%82%E0%B9%89%E0%B8%AD%E0%B8%A1%E0%B8%B9%E0%B8%A5%E0%B8%AA%E0%B8%B2%E0%B8%A3%E0%B8%AA%E0%B8%99%E0%B9%80%E0%B8%97%E0%B8%A8%E0%B8%94%E0%B9%89%E0%B8%B2%E0%B8%99%E0%B8%81%E0%B8%B2%E0%B8%A3%E0%B8%A8%E0%B8%B6%E0%B8%81%E0%B8%A9%E0%B8%B2%E0%B8%88%E0%B8%B1%E0%B8%87%E0%B8%AB%E0%B8%A7%E0%B8%B1%E0%B8%94%E0%B8%9E%E0%B8%A3%E0%B8%B0%E0%B8%99%E0%B8%84%E0%B8%A3%E0%B8%A8%E0%B8%A3%E0%B8%B5%E0%B8%AD%E0%B8%A2%E0%B8%B8%E0%B8%98%E0%B8%A2%E0%B8%B2-%E0%B8%9B%E0%B8%B5%E0%B8%81%E0%B8%B2%E0%B8%A3%E0%B8%A8%E0%B8%B6%E0%B8%81%E0%B8%A9%E0%B8%B2-2568.pdf</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คำบรรยายประกอบสไลด์</a:t>
            </a:r>
          </a:p>
          <a:p xmlns:a="http://schemas.openxmlformats.org/drawingml/2006/main">
            <a:r>
              <a:t>หัวข้อ: ประชากรและเศรษฐกิจ</a:t>
            </a:r>
          </a:p>
          <a:p xmlns:a="http://schemas.openxmlformats.org/drawingml/2006/main">
            <a:r>
              <a:t>เวลาพูดเสนอ: ประมาณ 3 นาที</a:t>
            </a:r>
          </a:p>
          <a:p xmlns:a="http://schemas.openxmlformats.org/drawingml/2006/main">
            <a:r>
              <a:t/>
            </a:r>
          </a:p>
          <a:p xmlns:a="http://schemas.openxmlformats.org/drawingml/2006/main">
            <a:r>
              <a:t>จำนวนเกิดมีชีพลดจาก 7,018 คนในปี 2562 เหลือ 5,503 คนในปี 2566 หรือลดลงประมาณร้อยละ 21.6 แนวโน้มนี้อาจทำให้จำนวนผู้เรียนบางช่วงวัยลดลงในอนาคต แต่ไม่ควรสรุปว่าความต้องการบริการจะลดเท่ากันทุกอำเภอ เพราะบางพื้นที่มีการย้ายถิ่นและประชากรเติบโต ขณะเดียวกัน ภาคการผลิตมีสัดส่วนร้อยละ 61.31 ของผลิตภัณฑ์มวลรวมจังหวัดปี 2565 จึงเป็นโอกาสเชื่อมการเรียนกับงาน แต่ยังไม่มีข้อมูลเพียงพอเรื่องผู้สำเร็จ คุณภาพงาน และทักษะรายอาชีพ ข้อสรุปสำคัญคือ ต้องวางแผนแบบจำแนกพื้นที่และใช้ข้อมูลหลายชุดร่วมกัน ไม่ใช้ค่าเฉลี่ยจังหวัดเพียงค่าเดียว</a:t>
            </a:r>
          </a:p>
          <a:p xmlns:a="http://schemas.openxmlformats.org/drawingml/2006/main">
            <a:r>
              <a:t/>
            </a:r>
          </a:p>
          <a:p xmlns:a="http://schemas.openxmlformats.org/drawingml/2006/main">
            <a:r>
              <a:t>จังหวะหรือคำถามสำหรับผู้บรรยาย: ชี้ว่าร้อยละ 21.6 เป็นผลการคำนวณ ไม่ใช่คำสั่งให้ลดหรือรวมสถานศึกษา</a:t>
            </a:r>
          </a:p>
          <a:p xmlns:a="http://schemas.openxmlformats.org/drawingml/2006/main">
            <a:r>
              <a:t/>
            </a:r>
          </a:p>
          <a:p xmlns:a="http://schemas.openxmlformats.org/drawingml/2006/main">
            <a:r>
              <a:t>ประโยคเชื่อมไปสไลด์ถัดไป: ตัวอย่างต่อไปจะแสดงว่า แม้เป็นตัวเลขทางการก็ยังต้องตรวจนิยามและตัวหารก่อนใช้</a:t>
            </a:r>
          </a:p>
          <a:p xmlns:a="http://schemas.openxmlformats.org/drawingml/2006/main">
            <a:r>
              <a:t/>
            </a:r>
          </a:p>
          <a:p xmlns:a="http://schemas.openxmlformats.org/drawingml/2006/main">
            <a:r>
              <a:t>[Sources]</a:t>
            </a:r>
          </a:p>
          <a:p xmlns:a="http://schemas.openxmlformats.org/drawingml/2006/main">
            <a:r>
              <a:t>- https://ayuttaya.nso.go.th/images/2025/4/Provincial_Statistics_Report_2024.pdf</a:t>
            </a:r>
          </a:p>
          <a:p xmlns:a="http://schemas.openxmlformats.org/drawingml/2006/main">
            <a:r>
              <a:t>- https://news.ayutthaya.go.th/strategic/files/com_strategy/2025-11_9e36ef50133d4f2.pdf</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คำบรรยายประกอบสไลด์</a:t>
            </a:r>
          </a:p>
          <a:p xmlns:a="http://schemas.openxmlformats.org/drawingml/2006/main">
            <a:r>
              <a:t>หัวข้อ: ตัวอย่างข้อมูลที่ต้องระวัง</a:t>
            </a:r>
          </a:p>
          <a:p xmlns:a="http://schemas.openxmlformats.org/drawingml/2006/main">
            <a:r>
              <a:t>เวลาพูดเสนอ: ประมาณ 3 นาที</a:t>
            </a:r>
          </a:p>
          <a:p xmlns:a="http://schemas.openxmlformats.org/drawingml/2006/main">
            <a:r>
              <a:t/>
            </a:r>
          </a:p>
          <a:p xmlns:a="http://schemas.openxmlformats.org/drawingml/2006/main">
            <a:r>
              <a:t>สไลด์นี้ไม่ได้มีจุดประสงค์ชี้ว่าข้อมูลของใครผิด แต่ต้องการฝึกวิธีตั้งคำถาม ตัวเลขประชากรรวมประมาณ 495,288 คนกับมากกว่า 822,000 คนอาจใช้ขอบเขตประชากรต่างกัน อัตราเข้าเรียนเกินร้อยละ 100 อาจเกิดจากผู้เรียนข้ามพื้นที่หรือตัวเศษกับตัวหารคนละฐาน ตัวเลขมัธยมปลาย 74.43 กับ 76.10 ในเอกสารเดียวกันต้องรับรองก่อนผูกเป้าหมาย และร้อยละออกกลางคันของแต่ละสังกัดห้ามนำมาบวกกัน ต้องรวมจำนวนคนแล้วหารด้วยประชากรฐานเดียวกัน หลักปฏิบัติคือเปิดเผยค่าที่ขัดกัน ระบุผู้รับรอง และบอกว่าความไม่แน่นอนนั้นกระทบการตัดสินใจอย่างไร</a:t>
            </a:r>
          </a:p>
          <a:p xmlns:a="http://schemas.openxmlformats.org/drawingml/2006/main">
            <a:r>
              <a:t/>
            </a:r>
          </a:p>
          <a:p xmlns:a="http://schemas.openxmlformats.org/drawingml/2006/main">
            <a:r>
              <a:t>จังหวะหรือคำถามสำหรับผู้บรรยาย: เลือกเพียงสองตัวอย่างมาอธิบายละเอียด และถามว่าหากใช้ค่าผิดจะกระทบการจัดสรรทรัพยากรอย่างไร</a:t>
            </a:r>
          </a:p>
          <a:p xmlns:a="http://schemas.openxmlformats.org/drawingml/2006/main">
            <a:r>
              <a:t/>
            </a:r>
          </a:p>
          <a:p xmlns:a="http://schemas.openxmlformats.org/drawingml/2006/main">
            <a:r>
              <a:t>ประโยคเชื่อมไปสไลด์ถัดไป: หลังตรวจข้อมูลแล้ว เราต้องแปลงข้อมูลให้เป็นปัญหาที่เขียนชัดและวิเคราะห์สาเหตุได้</a:t>
            </a:r>
          </a:p>
          <a:p xmlns:a="http://schemas.openxmlformats.org/drawingml/2006/main">
            <a:r>
              <a:t/>
            </a:r>
          </a:p>
          <a:p xmlns:a="http://schemas.openxmlformats.org/drawingml/2006/main">
            <a:r>
              <a:t>[Sources]</a:t>
            </a:r>
          </a:p>
          <a:p xmlns:a="http://schemas.openxmlformats.org/drawingml/2006/main">
            <a:r>
              <a:t>- https://aya.moe.go.th/wp-content/uploads/2025/11/%E0%B8%82%E0%B9%89%E0%B8%AD%E0%B8%A1%E0%B8%B9%E0%B8%A5%E0%B8%AA%E0%B8%B2%E0%B8%A3%E0%B8%AA%E0%B8%99%E0%B9%80%E0%B8%97%E0%B8%A8%E0%B8%94%E0%B9%89%E0%B8%B2%E0%B8%99%E0%B8%81%E0%B8%B2%E0%B8%A3%E0%B8%A8%E0%B8%B6%E0%B8%81%E0%B8%A9%E0%B8%B2%E0%B8%88%E0%B8%B1%E0%B8%87%E0%B8%AB%E0%B8%A7%E0%B8%B1%E0%B8%94%E0%B8%9E%E0%B8%A3%E0%B8%B0%E0%B8%99%E0%B8%84%E0%B8%A3%E0%B8%A8%E0%B8%A3%E0%B8%B5%E0%B8%AD%E0%B8%A2%E0%B8%B8%E0%B8%98%E0%B8%A2%E0%B8%B2-%E0%B8%9B%E0%B8%B5%E0%B8%81%E0%B8%B2%E0%B8%A3%E0%B8%A8%E0%B8%B6%E0%B8%81%E0%B8%A9%E0%B8%B2-2568.pdf</a:t>
            </a:r>
          </a:p>
          <a:p xmlns:a="http://schemas.openxmlformats.org/drawingml/2006/main">
            <a:r>
              <a:t>- https://ayuttaya.nso.go.th/images/2025/4/Provincial_Statistics_Report_2024.pdf</a:t>
            </a:r>
          </a:p>
          <a:p xmlns:a="http://schemas.openxmlformats.org/drawingml/2006/main">
            <a:r>
              <a:t>- https://news.ayutthaya.go.th/strategic/files/com_strategy/2025-11_9e36ef50133d4f2.pdf</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คำบรรยายประกอบสไลด์</a:t>
            </a:r>
          </a:p>
          <a:p xmlns:a="http://schemas.openxmlformats.org/drawingml/2006/main">
            <a:r>
              <a:t>หัวข้อ: การเขียนปัญหาและต้นไม้ปัญหา</a:t>
            </a:r>
          </a:p>
          <a:p xmlns:a="http://schemas.openxmlformats.org/drawingml/2006/main">
            <a:r>
              <a:t>เวลาพูดเสนอ: ประมาณ 3 นาที</a:t>
            </a:r>
          </a:p>
          <a:p xmlns:a="http://schemas.openxmlformats.org/drawingml/2006/main">
            <a:r>
              <a:t/>
            </a:r>
          </a:p>
          <a:p xmlns:a="http://schemas.openxmlformats.org/drawingml/2006/main">
            <a:r>
              <a:t>ปัญหาที่ดีควรบอกว่าใครเผชิญอะไร ที่ไหนหรือเมื่อใด รุนแรงหรือแตกต่างเพียงใด และมีหลักฐานอะไร จากนั้นใช้ต้นไม้ปัญหาแยกผลกระทบ ปัญหาหลัก สาเหตุใกล้ สาเหตุระบบ และเงื่อนไขพื้นฐาน ตัวอย่างเด็กออกกลางคัน ผลกระทบคือโอกาสเรียนต่อ งาน และคุณภาพชีวิตลดลง สาเหตุใกล้อาจเป็นการย้ายแล้วไม่ยืนยันปลายทาง ขาดเรียนเรื้อรัง หรือภาระครอบครัว ส่วนสาเหตุระบบอาจเป็นข้อมูลข้ามสังกัดไม่เชื่อม สวัสดิการแยกส่วน และทางเลือกการเรียนไม่ยืดหยุ่น จุดสำคัญคือยังไม่ควรสรุปสาเหตุจากความสัมพันธ์เพียงอย่างเดียว ต้องหาหลักฐานเพิ่มเติม</a:t>
            </a:r>
          </a:p>
          <a:p xmlns:a="http://schemas.openxmlformats.org/drawingml/2006/main">
            <a:r>
              <a:t/>
            </a:r>
          </a:p>
          <a:p xmlns:a="http://schemas.openxmlformats.org/drawingml/2006/main">
            <a:r>
              <a:t>จังหวะหรือคำถามสำหรับผู้บรรยาย: ชวนผู้เข้าร่วมสังเกตว่าโครงการไม่ควรอยู่ในช่องปัญหา และถามว่าสาเหตุใดเป็นเพียงสมมติฐาน</a:t>
            </a:r>
          </a:p>
          <a:p xmlns:a="http://schemas.openxmlformats.org/drawingml/2006/main">
            <a:r>
              <a:t/>
            </a:r>
          </a:p>
          <a:p xmlns:a="http://schemas.openxmlformats.org/drawingml/2006/main">
            <a:r>
              <a:t>ประโยคเชื่อมไปสไลด์ถัดไป: ข้อมูลเชิงปริมาณอย่างเดียวไม่พอ เราต้องรับฟังประสบการณ์ของผู้เกี่ยวข้องอย่างมีคุณภาพ</a:t>
            </a:r>
          </a:p>
          <a:p xmlns:a="http://schemas.openxmlformats.org/drawingml/2006/main">
            <a:r>
              <a:t/>
            </a:r>
          </a:p>
          <a:p xmlns:a="http://schemas.openxmlformats.org/drawingml/2006/main">
            <a:r>
              <a:t>[Sources]</a:t>
            </a:r>
          </a:p>
          <a:p xmlns:a="http://schemas.openxmlformats.org/drawingml/2006/main">
            <a:r>
              <a:t>- document-11.md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คำบรรยายประกอบสไลด์</a:t>
            </a:r>
          </a:p>
          <a:p xmlns:a="http://schemas.openxmlformats.org/drawingml/2006/main">
            <a:r>
              <a:t>หัวข้อ: การรับฟังที่มีคุณภาพ</a:t>
            </a:r>
          </a:p>
          <a:p xmlns:a="http://schemas.openxmlformats.org/drawingml/2006/main">
            <a:r>
              <a:t>เวลาพูดเสนอ: ประมาณ 3 นาที</a:t>
            </a:r>
          </a:p>
          <a:p xmlns:a="http://schemas.openxmlformats.org/drawingml/2006/main">
            <a:r>
              <a:t/>
            </a:r>
          </a:p>
          <a:p xmlns:a="http://schemas.openxmlformats.org/drawingml/2006/main">
            <a:r>
              <a:t>การรับฟังไม่ใช่การเชิญคนจำนวนมากแล้วถือว่าเป็นฉันทามติ เราต้องตอบห้าคำถาม คือใครได้เข้าร่วม ใครยังขาด คัดเลือกอย่างไร ใช้วิธีใด ลดอำนาจครอบงำอย่างไร และผลรับฟังเปลี่ยนข้อเสนออะไร เมื่อวิเคราะห์ผล ต้องแยกห้าชั้น ได้แก่ สิ่งที่ผู้เข้าร่วมกล่าว การตีความของนักวิเคราะห์ หลักฐานข้อมูล ประเด็นที่เห็นพ้องหรือขัดแย้ง และข้อเสนอที่อยู่นอกอำนาจ ตัวอย่างเช่น ผู้เข้าร่วมบอกว่าการส่งต่อสุขภาพจิตช้า นี่คือคำกล่าว ยังต้องตรวจเวลารอ จำนวนบุคลากร และผลส่งต่อก่อนสรุปสาเหตุ และต้องไม่เหมารวมว่าผู้เข้าร่วมเป็นตัวแทนประชากรทั้งหมด</a:t>
            </a:r>
          </a:p>
          <a:p xmlns:a="http://schemas.openxmlformats.org/drawingml/2006/main">
            <a:r>
              <a:t/>
            </a:r>
          </a:p>
          <a:p xmlns:a="http://schemas.openxmlformats.org/drawingml/2006/main">
            <a:r>
              <a:t>จังหวะหรือคำถามสำหรับผู้บรรยาย: ถามว่ากลุ่มใดมักไม่มีเสียง เช่น เด็กพิการ เด็กข้ามชาติ ผู้ปกครองกะกลางคืน หรือสถานศึกษาขนาดเล็ก</a:t>
            </a:r>
          </a:p>
          <a:p xmlns:a="http://schemas.openxmlformats.org/drawingml/2006/main">
            <a:r>
              <a:t/>
            </a:r>
          </a:p>
          <a:p xmlns:a="http://schemas.openxmlformats.org/drawingml/2006/main">
            <a:r>
              <a:t>ประโยคเชื่อมไปสไลด์ถัดไป: เมื่อมีข้อมูลและเสียงจากหลายฝ่ายแล้ว อย่ารีบเลือกแนวทางแรก ต้องสร้างทางเลือกก่อน</a:t>
            </a:r>
          </a:p>
          <a:p xmlns:a="http://schemas.openxmlformats.org/drawingml/2006/main">
            <a:r>
              <a:t/>
            </a:r>
          </a:p>
          <a:p xmlns:a="http://schemas.openxmlformats.org/drawingml/2006/main">
            <a:r>
              <a:t>[Sources]</a:t>
            </a:r>
          </a:p>
          <a:p xmlns:a="http://schemas.openxmlformats.org/drawingml/2006/main">
            <a:r>
              <a:t>- document-11.md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คำบรรยายประกอบสไลด์</a:t>
            </a:r>
          </a:p>
          <a:p xmlns:a="http://schemas.openxmlformats.org/drawingml/2006/main">
            <a:r>
              <a:t>หัวข้อ: ทางเลือกเชิงยุทธศาสตร์</a:t>
            </a:r>
          </a:p>
          <a:p xmlns:a="http://schemas.openxmlformats.org/drawingml/2006/main">
            <a:r>
              <a:t>เวลาพูดเสนอ: ประมาณ 3 นาที</a:t>
            </a:r>
          </a:p>
          <a:p xmlns:a="http://schemas.openxmlformats.org/drawingml/2006/main">
            <a:r>
              <a:t/>
            </a:r>
          </a:p>
          <a:p xmlns:a="http://schemas.openxmlformats.org/drawingml/2006/main">
            <a:r>
              <a:t>การสร้างทางเลือกช่วยให้เราเห็นข้อแลกเปลี่ยนอย่างตรงไปตรงมา ทางเลือก A คือขับเคลื่อนครบหกยุทธศาสตร์แบบเป็นระยะ ข้อดีคือเชื่อมทั้งระบบ แต่ภาระประสานสูง ทางเลือก B คือคุ้มครองภารกิจแกนขั้นต่ำก่อน เช่น ป้องกันเด็กหลุดและรักษาสิทธิ ข้อดีคือเหมาะเมื่อทรัพยากรจำกัด แต่โอกาสด้านอื่นอาจขยายช้าลง ทางเลือก C คือใช้กลุ่มอุตสาหกรรมเป็นพื้นที่เร่งรัดเพื่อทดสอบระบบเรียน–งาน ข้อดีคือเห็นผลเร็ว แต่เสี่ยงให้ทรัพยากรกระจุก ร่างปัจจุบันใช้ A เป็นทิศทางหลัก ใช้ B เป็นแกนคุ้มครอง และใช้ C เป็นโครงการนำร่อง แนวทางนี้ยังต้องระบุเงื่อนไขเดินหน้า ชะลอ ปรับ หรือขยาย</a:t>
            </a:r>
          </a:p>
          <a:p xmlns:a="http://schemas.openxmlformats.org/drawingml/2006/main">
            <a:r>
              <a:t/>
            </a:r>
          </a:p>
          <a:p xmlns:a="http://schemas.openxmlformats.org/drawingml/2006/main">
            <a:r>
              <a:t>จังหวะหรือคำถามสำหรับผู้บรรยาย: ย้ำว่านี่เป็นทางเลือกเพื่อการพิจารณา ไม่ใช่คำตอบที่ทุกคนต้องรับรองโดยอัตโนมัติ</a:t>
            </a:r>
          </a:p>
          <a:p xmlns:a="http://schemas.openxmlformats.org/drawingml/2006/main">
            <a:r>
              <a:t/>
            </a:r>
          </a:p>
          <a:p xmlns:a="http://schemas.openxmlformats.org/drawingml/2006/main">
            <a:r>
              <a:t>ประโยคเชื่อมไปสไลด์ถัดไป: เมื่อมีทางเลือกหลายทาง เราต้องใช้เกณฑ์ที่โปร่งใสในการจัดลำดับ</a:t>
            </a:r>
          </a:p>
          <a:p xmlns:a="http://schemas.openxmlformats.org/drawingml/2006/main">
            <a:r>
              <a:t/>
            </a:r>
          </a:p>
          <a:p xmlns:a="http://schemas.openxmlformats.org/drawingml/2006/main">
            <a:r>
              <a:t>[Sources]</a:t>
            </a:r>
          </a:p>
          <a:p xmlns:a="http://schemas.openxmlformats.org/drawingml/2006/main">
            <a:r>
              <a:t>- document-11.md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คำบรรยายประกอบสไลด์</a:t>
            </a:r>
          </a:p>
          <a:p xmlns:a="http://schemas.openxmlformats.org/drawingml/2006/main">
            <a:r>
              <a:t>หัวข้อ: การจัดลำดับความสำคัญ</a:t>
            </a:r>
          </a:p>
          <a:p xmlns:a="http://schemas.openxmlformats.org/drawingml/2006/main">
            <a:r>
              <a:t>เวลาพูดเสนอ: ประมาณ 3 นาที</a:t>
            </a:r>
          </a:p>
          <a:p xmlns:a="http://schemas.openxmlformats.org/drawingml/2006/main">
            <a:r>
              <a:t/>
            </a:r>
          </a:p>
          <a:p xmlns:a="http://schemas.openxmlformats.org/drawingml/2006/main">
            <a:r>
              <a:t>ตัวอย่างน้ำหนักในกราฟให้ความสำคัญสูงสุดกับผลกระทบต่อผู้เรียน รองลงมาคือความเร่งด่วน จำนวนและความเปราะบางของผู้ได้รับผลกระทบ และความสอดคล้องกับอำนาจหน้าที่ จากนั้นจึงพิจารณาความเป็นไปได้ ความคุ้มค่า ความร่วมมือ ความเสี่ยง และโอกาสขยายผล แต่ก่อนให้คะแนนต้องมีกติกาคัดออก ข้อเสนอที่ผิดกฎหมาย ละเมิดสิทธิ ไม่มีเจ้าภาพจริง หรือมีความเสี่ยงร้ายแรงที่ยังควบคุมไม่ได้ ไม่ควรผ่านเพียงเพราะได้คะแนนรวมสูง หลังให้คะแนนควรทดสอบความไว โดยปรับน้ำหนักบางเกณฑ์แล้วดูว่าลำดับยังคงเดิมหรือไม่ วิธีนี้ช่วยลดการตัดสินจากเสียงดัง ความคุ้นเคย หรือความชอบส่วนบุคคล</a:t>
            </a:r>
          </a:p>
          <a:p xmlns:a="http://schemas.openxmlformats.org/drawingml/2006/main">
            <a:r>
              <a:t/>
            </a:r>
          </a:p>
          <a:p xmlns:a="http://schemas.openxmlformats.org/drawingml/2006/main">
            <a:r>
              <a:t>จังหวะหรือคำถามสำหรับผู้บรรยาย: อธิบายว่าน้ำหนักเป็นค่าเสนอ คณะทำงานปรับได้ แต่ต้องบันทึกเหตุผลและใช้กติกาเดียวกัน</a:t>
            </a:r>
          </a:p>
          <a:p xmlns:a="http://schemas.openxmlformats.org/drawingml/2006/main">
            <a:r>
              <a:t/>
            </a:r>
          </a:p>
          <a:p xmlns:a="http://schemas.openxmlformats.org/drawingml/2006/main">
            <a:r>
              <a:t>ประโยคเชื่อมไปสไลด์ถัดไป: การเลือกแนวทางยังไม่พอ เราต้องอธิบายสายเหตุผลว่าเหตุใดแนวทางนั้นจึงน่าจะสร้างผลลัพธ์</a:t>
            </a:r>
          </a:p>
          <a:p xmlns:a="http://schemas.openxmlformats.org/drawingml/2006/main">
            <a:r>
              <a:t/>
            </a:r>
          </a:p>
          <a:p xmlns:a="http://schemas.openxmlformats.org/drawingml/2006/main">
            <a:r>
              <a:t>[Sources]</a:t>
            </a:r>
          </a:p>
          <a:p xmlns:a="http://schemas.openxmlformats.org/drawingml/2006/main">
            <a:r>
              <a:t>- document-11.md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คำบรรยายประกอบสไลด์</a:t>
            </a:r>
          </a:p>
          <a:p xmlns:a="http://schemas.openxmlformats.org/drawingml/2006/main">
            <a:r>
              <a:t>หัวข้อ: คำถามปลายทาง</a:t>
            </a:r>
          </a:p>
          <a:p xmlns:a="http://schemas.openxmlformats.org/drawingml/2006/main">
            <a:r>
              <a:t>เวลาพูดเสนอ: ประมาณ 2–3 นาที</a:t>
            </a:r>
          </a:p>
          <a:p xmlns:a="http://schemas.openxmlformats.org/drawingml/2006/main">
            <a:r>
              <a:t/>
            </a:r>
          </a:p>
          <a:p xmlns:a="http://schemas.openxmlformats.org/drawingml/2006/main">
            <a:r>
              <a:t>ขอชวนทุกท่านลองวางชื่อโครงการและถ้อยคำเชิงนโยบายไว้ก่อน แล้วตอบคำถามง่าย ๆ ว่า เมื่อถึงปี 2575 ผู้เรียนและประชาชนอยุธยาควรมีชีวิตต่างจากวันนี้อย่างไร เด็กควรอ่านรู้เรื่องมากขึ้นหรือไม่ เด็กที่เสี่ยงหลุดจากระบบควรได้รับการช่วยเหลือเร็วขึ้นหรือไม่ ผู้เรียนควรมีทางเลือกเรียนต่อและประกอบอาชีพที่เหมาะกับตนมากขึ้นหรือไม่ และสถานศึกษาควรปลอดภัยขึ้นอย่างไร คำตอบเหล่านี้คือภาพของผลลัพธ์ ส่วนคำถามถัดมาคือ เราจะใช้หลักฐานอะไรยืนยันว่าการเปลี่ยนแปลงเกิดขึ้นจริง หากตอบสองคำถามนี้ไม่ได้ ต่อให้มีโครงการจำนวนมาก เราก็ยังไม่รู้ว่าแผนกำลังพาเราไปที่ใด</a:t>
            </a:r>
          </a:p>
          <a:p xmlns:a="http://schemas.openxmlformats.org/drawingml/2006/main">
            <a:r>
              <a:t/>
            </a:r>
          </a:p>
          <a:p xmlns:a="http://schemas.openxmlformats.org/drawingml/2006/main">
            <a:r>
              <a:t>จังหวะหรือคำถามสำหรับผู้บรรยาย: ชวนผู้เข้าร่วม 2–3 คนตอบคนละหนึ่งประโยค และยังไม่ต้องวิจารณ์คำตอบ</a:t>
            </a:r>
          </a:p>
          <a:p xmlns:a="http://schemas.openxmlformats.org/drawingml/2006/main">
            <a:r>
              <a:t/>
            </a:r>
          </a:p>
          <a:p xmlns:a="http://schemas.openxmlformats.org/drawingml/2006/main">
            <a:r>
              <a:t>ประโยคเชื่อมไปสไลด์ถัดไป: จากคำถามปลายทางนี้ เราจะกำหนดสิ่งที่คณะทำงานควรทำได้เมื่อจบการประชุม</a:t>
            </a:r>
          </a:p>
          <a:p xmlns:a="http://schemas.openxmlformats.org/drawingml/2006/main">
            <a:r>
              <a:t/>
            </a:r>
          </a:p>
          <a:p xmlns:a="http://schemas.openxmlformats.org/drawingml/2006/main">
            <a:r>
              <a:t>[Sources]</a:t>
            </a:r>
          </a:p>
          <a:p xmlns:a="http://schemas.openxmlformats.org/drawingml/2006/main">
            <a:r>
              <a:t>- document-11.md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คำบรรยายประกอบสไลด์</a:t>
            </a:r>
          </a:p>
          <a:p xmlns:a="http://schemas.openxmlformats.org/drawingml/2006/main">
            <a:r>
              <a:t>หัวข้อ: ทฤษฎีการเปลี่ยนแปลง</a:t>
            </a:r>
          </a:p>
          <a:p xmlns:a="http://schemas.openxmlformats.org/drawingml/2006/main">
            <a:r>
              <a:t>เวลาพูดเสนอ: ประมาณ 3 นาที</a:t>
            </a:r>
          </a:p>
          <a:p xmlns:a="http://schemas.openxmlformats.org/drawingml/2006/main">
            <a:r>
              <a:t/>
            </a:r>
          </a:p>
          <a:p xmlns:a="http://schemas.openxmlformats.org/drawingml/2006/main">
            <a:r>
              <a:t>ทฤษฎีการเปลี่ยนแปลงหรือ Theory of Change เป็นคำอธิบายเหตุและผลของยุทธศาสตร์ เริ่มจากปัจจัยนำเข้า เช่น คน งบ และข้อมูล นำไปทำกิจกรรมหรือมาตรการ เกิดผลผลิตที่ส่งมอบ แล้วจึงหวังให้เกิดผลลัพธ์ด้านพฤติกรรมหรือสมรรถนะ และนำไปสู่ผลกระทบต่อชีวิตหรือระบบ ตัวอย่างเช่น การอบรมครูเป็นกิจกรรม จำนวนครูที่ผ่านอบรมเป็นผลผลิต แต่ผลลัพธ์คือครูนำวิธีไปใช้และผู้เรียนก้าวหน้าขึ้น ระหว่างแต่ละขั้นมีสมมติฐาน เช่น บุคลากรพร้อม ระบบส่งต่อทำงาน ข้อมูลเชื่อถือได้ และสิทธิได้รับการคุ้มครอง หากสมมติฐานไม่เป็นจริง ผลลัพธ์อาจไม่เกิดแม้กิจกรรมเสร็จครบ</a:t>
            </a:r>
          </a:p>
          <a:p xmlns:a="http://schemas.openxmlformats.org/drawingml/2006/main">
            <a:r>
              <a:t/>
            </a:r>
          </a:p>
          <a:p xmlns:a="http://schemas.openxmlformats.org/drawingml/2006/main">
            <a:r>
              <a:t>จังหวะหรือคำถามสำหรับผู้บรรยาย: ชี้ทีละกล่องและถามว่าตัวอย่างใดเป็นกิจกรรม ผลผลิต หรือผลลัพธ์ เพื่อแก้ความสับสน</a:t>
            </a:r>
          </a:p>
          <a:p xmlns:a="http://schemas.openxmlformats.org/drawingml/2006/main">
            <a:r>
              <a:t/>
            </a:r>
          </a:p>
          <a:p xmlns:a="http://schemas.openxmlformats.org/drawingml/2006/main">
            <a:r>
              <a:t>ประโยคเชื่อมไปสไลด์ถัดไป: เมื่อเข้าใจสายเหตุผลแล้ว เราต้องเขียนกลยุทธ์ให้ชัดกว่าคำกว้างที่ใช้กันบ่อย</a:t>
            </a:r>
          </a:p>
          <a:p xmlns:a="http://schemas.openxmlformats.org/drawingml/2006/main">
            <a:r>
              <a:t/>
            </a:r>
          </a:p>
          <a:p xmlns:a="http://schemas.openxmlformats.org/drawingml/2006/main">
            <a:r>
              <a:t>[Sources]</a:t>
            </a:r>
          </a:p>
          <a:p xmlns:a="http://schemas.openxmlformats.org/drawingml/2006/main">
            <a:r>
              <a:t>- document-11.md</a:t>
            </a:r>
          </a:p>
          <a:p xmlns:a="http://schemas.openxmlformats.org/drawingml/2006/main">
            <a:r>
              <a:t>- https://www.iiep.unesco.org/en/publication/strategic-planning-concept-and-rationale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คำบรรยายประกอบสไลด์</a:t>
            </a:r>
          </a:p>
          <a:p xmlns:a="http://schemas.openxmlformats.org/drawingml/2006/main">
            <a:r>
              <a:t>หัวข้อ: จากคำกว้างสู่การปฏิบัติ</a:t>
            </a:r>
          </a:p>
          <a:p xmlns:a="http://schemas.openxmlformats.org/drawingml/2006/main">
            <a:r>
              <a:t>เวลาพูดเสนอ: ประมาณ 3 นาที</a:t>
            </a:r>
          </a:p>
          <a:p xmlns:a="http://schemas.openxmlformats.org/drawingml/2006/main">
            <a:r>
              <a:t/>
            </a:r>
          </a:p>
          <a:p xmlns:a="http://schemas.openxmlformats.org/drawingml/2006/main">
            <a:r>
              <a:t>คำว่า ส่งเสริม พัฒนา ยกระดับ หรือบูรณาการ ไม่ได้ผิด แต่ยังไม่บอกว่าจะทำอะไร ตัวอย่างส่งเสริมการอ่านควรระบุว่าประเมินเมื่อใด ช่วยเหลือกี่ระดับ และติดตามความก้าวหน้าจำแนกกลุ่มอย่างไร บูรณาการข้อมูลต้องมีพจนานุกรมข้อมูล เจ้าของข้อมูล ชุดข้อมูลขั้นต่ำ รอบส่ง การรับรอง และสิทธิการเข้าถึง พัฒนาความปลอดภัยต้องมีช่องทางแจ้งเหตุ การคัดแยกความเร่งด่วน เวลาส่งต่อ และการสำรวจความรู้สึกปลอดภัย ส่วนส่งเสริมเอกชนควรให้เอกชนร่วมออกแบบ พัฒนาครูร่วม ลดรายงานซ้ำ และวัดผลแยกตามสังกัด หลักง่าย ๆ คือทุกกลยุทธ์ต้องตอบ ทำอะไร กับใคร ด้วยกลไกใด และวัดอย่างไร</a:t>
            </a:r>
          </a:p>
          <a:p xmlns:a="http://schemas.openxmlformats.org/drawingml/2006/main">
            <a:r>
              <a:t/>
            </a:r>
          </a:p>
          <a:p xmlns:a="http://schemas.openxmlformats.org/drawingml/2006/main">
            <a:r>
              <a:t>จังหวะหรือคำถามสำหรับผู้บรรยาย: ชวนผู้เข้าร่วมเลือกคำกว้างหนึ่งคำจากงานของตน แล้วเติมผู้รับบริการ กลไก และวิธีวัด</a:t>
            </a:r>
          </a:p>
          <a:p xmlns:a="http://schemas.openxmlformats.org/drawingml/2006/main">
            <a:r>
              <a:t/>
            </a:r>
          </a:p>
          <a:p xmlns:a="http://schemas.openxmlformats.org/drawingml/2006/main">
            <a:r>
              <a:t>ประโยคเชื่อมไปสไลด์ถัดไป: เมื่อกลยุทธ์ชัด เราจึงออกแบบตัวชี้วัดที่สะท้อนทั้งการทำงานและผลที่เกิดขึ้นจริง</a:t>
            </a:r>
          </a:p>
          <a:p xmlns:a="http://schemas.openxmlformats.org/drawingml/2006/main">
            <a:r>
              <a:t/>
            </a:r>
          </a:p>
          <a:p xmlns:a="http://schemas.openxmlformats.org/drawingml/2006/main">
            <a:r>
              <a:t>[Sources]</a:t>
            </a:r>
          </a:p>
          <a:p xmlns:a="http://schemas.openxmlformats.org/drawingml/2006/main">
            <a:r>
              <a:t>- document-11.md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คำบรรยายประกอบสไลด์</a:t>
            </a:r>
          </a:p>
          <a:p xmlns:a="http://schemas.openxmlformats.org/drawingml/2006/main">
            <a:r>
              <a:t>หัวข้อ: ชุดตัวชี้วัดที่สมดุล</a:t>
            </a:r>
          </a:p>
          <a:p xmlns:a="http://schemas.openxmlformats.org/drawingml/2006/main">
            <a:r>
              <a:t>เวลาพูดเสนอ: ประมาณ 3 นาที</a:t>
            </a:r>
          </a:p>
          <a:p xmlns:a="http://schemas.openxmlformats.org/drawingml/2006/main">
            <a:r>
              <a:t/>
            </a:r>
          </a:p>
          <a:p xmlns:a="http://schemas.openxmlformats.org/drawingml/2006/main">
            <a:r>
              <a:t>ตัวชี้วัดไม่ควรมีเพียงจำนวนกิจกรรม เราต้องมีทั้งปัจจัย เช่น คนและงบ กระบวนการ เช่น การส่งต่อภายในเวลา ผลผลิต เช่น สถานศึกษาที่ผ่านมาตรฐาน ผลลัพธ์ เช่น การคงอยู่ในระบบ การอ่านรู้เรื่อง หรือการมีงานคุณภาพ และผลกระทบ เช่น ช่องว่างโอกาสหรือคุณภาพชีวิต นอกจากนี้ต้องมีตัวชี้วัดความเสมอภาคเพื่อดูช่องว่างระหว่างอำเภอ สังกัด หรือกลุ่มเปราะบาง และตัวชี้วัดเตือนภัย เช่น ขาดเรียนเรื้อรัง เหตุซ้ำ หรือข้อมูลส่งช้า ประเด็นสำคัญคือจำนวนผู้เข้าอบรมบอกเพียงว่ากิจกรรมเกิดขึ้น ไม่ได้ยืนยันว่าผู้เรียนได้รับผลลัพธ์</a:t>
            </a:r>
          </a:p>
          <a:p xmlns:a="http://schemas.openxmlformats.org/drawingml/2006/main">
            <a:r>
              <a:t/>
            </a:r>
          </a:p>
          <a:p xmlns:a="http://schemas.openxmlformats.org/drawingml/2006/main">
            <a:r>
              <a:t>จังหวะหรือคำถามสำหรับผู้บรรยาย: ถามว่าตัวชี้วัดที่หน่วยงานใช้อยู่ส่วนใหญ่อยู่ระดับใด และมีตัวชี้วัดผลลัพธ์เพียงพอหรือไม่</a:t>
            </a:r>
          </a:p>
          <a:p xmlns:a="http://schemas.openxmlformats.org/drawingml/2006/main">
            <a:r>
              <a:t/>
            </a:r>
          </a:p>
          <a:p xmlns:a="http://schemas.openxmlformats.org/drawingml/2006/main">
            <a:r>
              <a:t>ประโยคเชื่อมไปสไลด์ถัดไป: ถึงเลือกตัวชี้วัดถูกระดับแล้ว หากไม่มีนิยามและเจ้าของข้อมูล ก็ยังนำไปบริหารไม่ได้</a:t>
            </a:r>
          </a:p>
          <a:p xmlns:a="http://schemas.openxmlformats.org/drawingml/2006/main">
            <a:r>
              <a:t/>
            </a:r>
          </a:p>
          <a:p xmlns:a="http://schemas.openxmlformats.org/drawingml/2006/main">
            <a:r>
              <a:t>[Sources]</a:t>
            </a:r>
          </a:p>
          <a:p xmlns:a="http://schemas.openxmlformats.org/drawingml/2006/main">
            <a:r>
              <a:t>- document-11.md</a:t>
            </a:r>
          </a:p>
          <a:p xmlns:a="http://schemas.openxmlformats.org/drawingml/2006/main">
            <a:r>
              <a:t>- https://sdgs.un.org/goals/goal4</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คำบรรยายประกอบสไลด์</a:t>
            </a:r>
          </a:p>
          <a:p xmlns:a="http://schemas.openxmlformats.org/drawingml/2006/main">
            <a:r>
              <a:t>หัวข้อ: บัตรนิยามตัวชี้วัด</a:t>
            </a:r>
          </a:p>
          <a:p xmlns:a="http://schemas.openxmlformats.org/drawingml/2006/main">
            <a:r>
              <a:t>เวลาพูดเสนอ: ประมาณ 3 นาที</a:t>
            </a:r>
          </a:p>
          <a:p xmlns:a="http://schemas.openxmlformats.org/drawingml/2006/main">
            <a:r>
              <a:t/>
            </a:r>
          </a:p>
          <a:p xmlns:a="http://schemas.openxmlformats.org/drawingml/2006/main">
            <a:r>
              <a:t>ตัวชี้วัดหนึ่งตัวต้องมีองค์ประกอบอย่างน้อยสิบเรื่อง ตั้งแต่ชื่อและวัตถุประสงค์ นิยาม สูตร ประชากรฐาน จุดเวลา ค่าฐาน ปีฐาน เป้าหมายรายปี แหล่งข้อมูล ความถี่ การจำแนกกลุ่ม เจ้าของข้อมูล ผู้รับผิดชอบ วิธีตรวจคุณภาพ และการตอบสนองเมื่อผลต่ำกว่าเป้า หากคำว่าเด็กหลุดจากระบบมีนิยามต่างกันระหว่างหน่วย ตัวเลขก็เทียบกันไม่ได้ และหากไม่มีผู้รับผิดชอบผล ตัวชี้วัดจะเป็นเพียงรายงาน หากยังไม่มีค่าฐานที่น่าเชื่อถือ อย่าสร้างตัวเลขย้อนหลัง ให้ระบุว่าจัดทำและรับรองค่าฐานในปี 2571 และเรียกค่าที่กำหนดก่อนรับรองว่า ค่าเป้าหมายเสนอ</a:t>
            </a:r>
          </a:p>
          <a:p xmlns:a="http://schemas.openxmlformats.org/drawingml/2006/main">
            <a:r>
              <a:t/>
            </a:r>
          </a:p>
          <a:p xmlns:a="http://schemas.openxmlformats.org/drawingml/2006/main">
            <a:r>
              <a:t>จังหวะหรือคำถามสำหรับผู้บรรยาย: ย้ำว่าค่าฐานไม่ใช่ตัวเลขที่เลือกให้เข้ากับเป้าหมาย แต่เป็นค่าที่นิยามและตรวจสอบร่วมกัน</a:t>
            </a:r>
          </a:p>
          <a:p xmlns:a="http://schemas.openxmlformats.org/drawingml/2006/main">
            <a:r>
              <a:t/>
            </a:r>
          </a:p>
          <a:p xmlns:a="http://schemas.openxmlformats.org/drawingml/2006/main">
            <a:r>
              <a:t>ประโยคเชื่อมไปสไลด์ถัดไป: ตัวอย่างสำคัญที่ต้องออกแบบตัวชี้วัดอย่างระมัดระวังคือความปลอดภัยและระบบดูแลผู้เรียน</a:t>
            </a:r>
          </a:p>
          <a:p xmlns:a="http://schemas.openxmlformats.org/drawingml/2006/main">
            <a:r>
              <a:t/>
            </a:r>
          </a:p>
          <a:p xmlns:a="http://schemas.openxmlformats.org/drawingml/2006/main">
            <a:r>
              <a:t>[Sources]</a:t>
            </a:r>
          </a:p>
          <a:p xmlns:a="http://schemas.openxmlformats.org/drawingml/2006/main">
            <a:r>
              <a:t>- document-11.md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คำบรรยายประกอบสไลด์</a:t>
            </a:r>
          </a:p>
          <a:p xmlns:a="http://schemas.openxmlformats.org/drawingml/2006/main">
            <a:r>
              <a:t>หัวข้อ: ความปลอดภัย พฤติกรรม และการแนะแนว</a:t>
            </a:r>
          </a:p>
          <a:p xmlns:a="http://schemas.openxmlformats.org/drawingml/2006/main">
            <a:r>
              <a:t>เวลาพูดเสนอ: ประมาณ 4 นาที</a:t>
            </a:r>
          </a:p>
          <a:p xmlns:a="http://schemas.openxmlformats.org/drawingml/2006/main">
            <a:r>
              <a:t/>
            </a:r>
          </a:p>
          <a:p xmlns:a="http://schemas.openxmlformats.org/drawingml/2006/main">
            <a:r>
              <a:t>ความปลอดภัย พฤติกรรม ระบบดูแล และการแนะแนวไม่ใช่งานประกอบ แต่เป็นเงื่อนไขให้ผู้เรียนอยู่ในระบบและเรียนรู้ได้ ยุทธศาสตร์ควรครอบคลุมสี่ส่วน ส่วนแรกคือป้องกัน เช่น สภาพแวดล้อมปลอดภัย การรู้เท่าทัน และทักษะชีวิต ส่วนที่สองคือค้นหาสัญญาณเสี่ยง ทั้งขาดเรียน สุขภาพจิต ความรุนแรง และการถูกละเมิด ส่วนที่สามคือช่วยเหลือ โดยคัดแยกความเร่งด่วน ให้คำปรึกษา ส่งต่อ และติดตามกรณี ส่วนที่สี่คือแนะแนวเส้นทางเรียนและอาชีพ การวัดต้องไม่ดูจำนวนเหตุเพียงอย่างเดียว เพราะเหตุลดลงอาจเกิดจากการปกปิด ควรวัดความรู้สึกปลอดภัย การรู้ช่องทางช่วยเหลือ เวลาตอบสนอง เหตุซ้ำ และผลหลังช่วยเหลือ พร้อมคุ้มครองข้อมูลส่วนบุคคลของเด็กอย่างเข้มงวด</a:t>
            </a:r>
          </a:p>
          <a:p xmlns:a="http://schemas.openxmlformats.org/drawingml/2006/main">
            <a:r>
              <a:t/>
            </a:r>
          </a:p>
          <a:p xmlns:a="http://schemas.openxmlformats.org/drawingml/2006/main">
            <a:r>
              <a:t>จังหวะหรือคำถามสำหรับผู้บรรยาย: ยกตัวอย่างว่าเมื่อเปิดช่องทางแจ้งเหตุที่เข้าถึงง่าย จำนวนเหตุอาจเพิ่มในระยะแรก ซึ่งอาจสะท้อนระบบที่ดีขึ้น ไม่ใช่สถานการณ์แย่ลงเสมอ</a:t>
            </a:r>
          </a:p>
          <a:p xmlns:a="http://schemas.openxmlformats.org/drawingml/2006/main">
            <a:r>
              <a:t/>
            </a:r>
          </a:p>
          <a:p xmlns:a="http://schemas.openxmlformats.org/drawingml/2006/main">
            <a:r>
              <a:t>ประโยคเชื่อมไปสไลด์ถัดไป: เพื่อให้มาตรการเหล่านี้เกิดขึ้นจริง ต้องระบุบทบาทและจุดตรวจความพร้อมอย่างชัดเจน</a:t>
            </a:r>
          </a:p>
          <a:p xmlns:a="http://schemas.openxmlformats.org/drawingml/2006/main">
            <a:r>
              <a:t/>
            </a:r>
          </a:p>
          <a:p xmlns:a="http://schemas.openxmlformats.org/drawingml/2006/main">
            <a:r>
              <a:t>[Sources]</a:t>
            </a:r>
          </a:p>
          <a:p xmlns:a="http://schemas.openxmlformats.org/drawingml/2006/main">
            <a:r>
              <a:t>- https://ratchakitcha.soc.go.th/DATA/PDF/2560/A/040/1.PDF</a:t>
            </a:r>
          </a:p>
          <a:p xmlns:a="http://schemas.openxmlformats.org/drawingml/2006/main">
            <a:r>
              <a:t>- https://sdgs.un.org/goals/goal4</a:t>
            </a:r>
          </a:p>
          <a:p xmlns:a="http://schemas.openxmlformats.org/drawingml/2006/main">
            <a:r>
              <a:t>- https://ratchakitcha.soc.go.th/documents/17082307.pdf</a:t>
            </a:r>
          </a:p>
          <a:p xmlns:a="http://schemas.openxmlformats.org/drawingml/2006/main">
            <a:r>
              <a:t>- document-11.md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คำบรรยายประกอบสไลด์</a:t>
            </a:r>
          </a:p>
          <a:p xmlns:a="http://schemas.openxmlformats.org/drawingml/2006/main">
            <a:r>
              <a:t>หัวข้อ: ตารางแบ่งบทบาทและจุดตรวจ</a:t>
            </a:r>
          </a:p>
          <a:p xmlns:a="http://schemas.openxmlformats.org/drawingml/2006/main">
            <a:r>
              <a:t>เวลาพูดเสนอ: ประมาณ 3 นาที</a:t>
            </a:r>
          </a:p>
          <a:p xmlns:a="http://schemas.openxmlformats.org/drawingml/2006/main">
            <a:r>
              <a:t/>
            </a:r>
          </a:p>
          <a:p xmlns:a="http://schemas.openxmlformats.org/drawingml/2006/main">
            <a:r>
              <a:t>ตารางแบ่งบทบาทผู้รับผิดชอบหรือ RACI ช่วยลดคำว่าเจ้าภาพร่วมที่ไม่มีผู้ตัดสินใจ R คือผู้ลงมือทำ A คือผู้รับผิดชอบผลและมีอำนาจตัดสินใจ C คือผู้ให้คำปรึกษา และ I คือผู้ที่ต้องรับทราบ หนึ่งงานควรมี A ชัดเจน ก่อนเริ่มหรือขยายโครงการต้องผ่านจุดตรวจหกด่าน คือปัญหาได้รับการยืนยัน เจ้าภาพมีอำนาจ มีค่าฐานและวิธีวัด ผ่านกฎหมายและการคุ้มครอง มีคนกับแหล่งงบ และมีผลทดลองที่ตรวจความเสมอภาคแล้ว กรอบงบในยุทธศาสตร์เป็นเพียงเพดานวางแผน ไม่ใช่วงเงินอนุมัติ จนกว่าเจ้าภาพจะบรรจุในแผนและงบของตน</a:t>
            </a:r>
          </a:p>
          <a:p xmlns:a="http://schemas.openxmlformats.org/drawingml/2006/main">
            <a:r>
              <a:t/>
            </a:r>
          </a:p>
          <a:p xmlns:a="http://schemas.openxmlformats.org/drawingml/2006/main">
            <a:r>
              <a:t>จังหวะหรือคำถามสำหรับผู้บรรยาย: ให้ผู้เข้าร่วมลองตอบว่าในงานประสานข้อมูลเด็กหลุด ใครควรเป็น R และใครควรเป็น A โดยอ้างอำนาจจริง</a:t>
            </a:r>
          </a:p>
          <a:p xmlns:a="http://schemas.openxmlformats.org/drawingml/2006/main">
            <a:r>
              <a:t/>
            </a:r>
          </a:p>
          <a:p xmlns:a="http://schemas.openxmlformats.org/drawingml/2006/main">
            <a:r>
              <a:t>ประโยคเชื่อมไปสไลด์ถัดไป: เมื่อเริ่มดำเนินงานแล้ว ต้องมีวงรอบติดตามและประเมินที่เชื่อมกับการตัดสินใจ</a:t>
            </a:r>
          </a:p>
          <a:p xmlns:a="http://schemas.openxmlformats.org/drawingml/2006/main">
            <a:r>
              <a:t/>
            </a:r>
          </a:p>
          <a:p xmlns:a="http://schemas.openxmlformats.org/drawingml/2006/main">
            <a:r>
              <a:t>[Sources]</a:t>
            </a:r>
          </a:p>
          <a:p xmlns:a="http://schemas.openxmlformats.org/drawingml/2006/main">
            <a:r>
              <a:t>- document-11.md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คำบรรยายประกอบสไลด์</a:t>
            </a:r>
          </a:p>
          <a:p xmlns:a="http://schemas.openxmlformats.org/drawingml/2006/main">
            <a:r>
              <a:t>หัวข้อ: การติดตามและประเมินผล</a:t>
            </a:r>
          </a:p>
          <a:p xmlns:a="http://schemas.openxmlformats.org/drawingml/2006/main">
            <a:r>
              <a:t>เวลาพูดเสนอ: ประมาณ 3 นาที</a:t>
            </a:r>
          </a:p>
          <a:p xmlns:a="http://schemas.openxmlformats.org/drawingml/2006/main">
            <a:r>
              <a:t/>
            </a:r>
          </a:p>
          <a:p xmlns:a="http://schemas.openxmlformats.org/drawingml/2006/main">
            <a:r>
              <a:t>การติดตามตอบคำถามว่าดำเนินการถึงไหน ส่วนการประเมินตอบว่าได้ผลหรือไม่ เพราะเหตุใด คุ้มค่าหรือไม่ และยั่งยืนหรือไม่ รอบรายเดือนควรดูสัญญาณเสี่ยงและการส่งต่อ รอบรายไตรมาสดูความก้าวหน้า งบ และความเสี่ยง รอบครึ่งปีดูผลลัพธ์ระยะแรกและช่องว่างระหว่างกลุ่ม รอบรายปีใช้ปรับแผนและงบปีถัดไป ส่วนกลางแผนและปลายแผนดูผลกระทบ ความคุ้มค่า และความยั่งยืน การปรับแผนต้องเกิดจากหลักฐาน ไม่ใช่ปรับเป้าลงเพื่อให้รายงานดูสำเร็จ ทุกครั้งที่ปรับควรเก็บค่าเดิม ค่าใหม่ เหตุผล ผู้อนุมัติ และผลต่อกลุ่มเป้าหมายไว้ตรวจสอบ</a:t>
            </a:r>
          </a:p>
          <a:p xmlns:a="http://schemas.openxmlformats.org/drawingml/2006/main">
            <a:r>
              <a:t/>
            </a:r>
          </a:p>
          <a:p xmlns:a="http://schemas.openxmlformats.org/drawingml/2006/main">
            <a:r>
              <a:t>จังหวะหรือคำถามสำหรับผู้บรรยาย: ย้ำว่ารายงานที่ดีต้องนำไปสู่การตัดสินใจ เช่น ช่วยเพิ่ม ลด ปรับ หรือยุติมาตรการใด</a:t>
            </a:r>
          </a:p>
          <a:p xmlns:a="http://schemas.openxmlformats.org/drawingml/2006/main">
            <a:r>
              <a:t/>
            </a:r>
          </a:p>
          <a:p xmlns:a="http://schemas.openxmlformats.org/drawingml/2006/main">
            <a:r>
              <a:t>ประโยคเชื่อมไปสไลด์ถัดไป: ก่อนเสนอเห็นชอบ เราจะใช้การตรวจสอบย้อนกลับเพื่อดูว่าสายเหตุผลทุกช่วงยังเชื่อมกันหรือไม่</a:t>
            </a:r>
          </a:p>
          <a:p xmlns:a="http://schemas.openxmlformats.org/drawingml/2006/main">
            <a:r>
              <a:t/>
            </a:r>
          </a:p>
          <a:p xmlns:a="http://schemas.openxmlformats.org/drawingml/2006/main">
            <a:r>
              <a:t>[Sources]</a:t>
            </a:r>
          </a:p>
          <a:p xmlns:a="http://schemas.openxmlformats.org/drawingml/2006/main">
            <a:r>
              <a:t>- https://www.oecd.org/en/topics/sub-issues/public-policy-monitoring-and-evaluation.html</a:t>
            </a:r>
          </a:p>
          <a:p xmlns:a="http://schemas.openxmlformats.org/drawingml/2006/main">
            <a:r>
              <a:t>- document-11.md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คำบรรยายประกอบสไลด์</a:t>
            </a:r>
          </a:p>
          <a:p xmlns:a="http://schemas.openxmlformats.org/drawingml/2006/main">
            <a:r>
              <a:t>หัวข้อ: การตรวจสอบย้อนกลับ</a:t>
            </a:r>
          </a:p>
          <a:p xmlns:a="http://schemas.openxmlformats.org/drawingml/2006/main">
            <a:r>
              <a:t>เวลาพูดเสนอ: ประมาณ 3 นาที</a:t>
            </a:r>
          </a:p>
          <a:p xmlns:a="http://schemas.openxmlformats.org/drawingml/2006/main">
            <a:r>
              <a:t/>
            </a:r>
          </a:p>
          <a:p xmlns:a="http://schemas.openxmlformats.org/drawingml/2006/main">
            <a:r>
              <a:t>การตรวจสอบย้อนกลับเริ่มจากผลลัพธ์แล้วไล่กลับไปว่า ตัวชี้วัดวัดผลลัพธ์นั้นจริงหรือไม่ กลยุทธ์และโครงการทำให้ตัวชี้วัดเปลี่ยนได้อย่างไร กลยุทธ์แก้สาเหตุรากหรือเพียงจัดกิจกรรม ปัญหาและกลุ่มเป้าหมายชัดหรือไม่ มีข้อมูลและผลรับฟังรองรับหรือไม่ และสอดคล้องกับกฎหมายกับอำนาจของผู้รับผิดชอบหรือไม่ หากสายใดขาด ให้ประเมินว่าผ่าน มีเงื่อนไข หรือไม่ผ่าน ตัวอย่างเช่น โครงการอบรมอาจทำเสร็จง่าย แต่หากไม่มีหลักฐานว่าจะเปลี่ยนการสอนหรือผลผู้เรียน สายจากโครงการไปสู่ผลลัพธ์ยังขาด คุณภาพของแผนจึงพิสูจน์ด้วยสายเหตุผล ไม่ใช่จำนวนหน้า</a:t>
            </a:r>
          </a:p>
          <a:p xmlns:a="http://schemas.openxmlformats.org/drawingml/2006/main">
            <a:r>
              <a:t/>
            </a:r>
          </a:p>
          <a:p xmlns:a="http://schemas.openxmlformats.org/drawingml/2006/main">
            <a:r>
              <a:t>จังหวะหรือคำถามสำหรับผู้บรรยาย: เลือกหนึ่งยุทธศาสตร์แล้วไล่จากซ้ายไปขวาหรือจากผลลัพธ์ย้อนกลับ เพื่อสาธิตวิธีตรวจ</a:t>
            </a:r>
          </a:p>
          <a:p xmlns:a="http://schemas.openxmlformats.org/drawingml/2006/main">
            <a:r>
              <a:t/>
            </a:r>
          </a:p>
          <a:p xmlns:a="http://schemas.openxmlformats.org/drawingml/2006/main">
            <a:r>
              <a:t>ประโยคเชื่อมไปสไลด์ถัดไป: เมื่อนำหลักทั้งหมดมาประยุกต์ ร่างปัจจุบันจึงจัดกลุ่มประเด็นยุทธศาสตร์ไว้หกเรื่อง</a:t>
            </a:r>
          </a:p>
          <a:p xmlns:a="http://schemas.openxmlformats.org/drawingml/2006/main">
            <a:r>
              <a:t/>
            </a:r>
          </a:p>
          <a:p xmlns:a="http://schemas.openxmlformats.org/drawingml/2006/main">
            <a:r>
              <a:t>[Sources]</a:t>
            </a:r>
          </a:p>
          <a:p xmlns:a="http://schemas.openxmlformats.org/drawingml/2006/main">
            <a:r>
              <a:t>- document-11.md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คำบรรยายประกอบสไลด์</a:t>
            </a:r>
          </a:p>
          <a:p xmlns:a="http://schemas.openxmlformats.org/drawingml/2006/main">
            <a:r>
              <a:t>หัวข้อ: หกประเด็นยุทธศาสตร์ชั่วคราว</a:t>
            </a:r>
          </a:p>
          <a:p xmlns:a="http://schemas.openxmlformats.org/drawingml/2006/main">
            <a:r>
              <a:t>เวลาพูดเสนอ: ประมาณ 3 นาที</a:t>
            </a:r>
          </a:p>
          <a:p xmlns:a="http://schemas.openxmlformats.org/drawingml/2006/main">
            <a:r>
              <a:t/>
            </a:r>
          </a:p>
          <a:p xmlns:a="http://schemas.openxmlformats.org/drawingml/2006/main">
            <a:r>
              <a:t>หกประเด็นนี้เป็นกรอบสำหรับยกร่าง ไม่ใช่ข้อยุติ ประเด็นแรกดูความต่อเนื่องและความเสมอภาค ประเด็นที่สองดูสมรรถนะพื้นฐานและช่วงเปลี่ยนผ่าน ประเด็นที่สามเชื่อมการเรียน งาน ผู้ประกอบการ และทักษะอนาคต ประเด็นที่สี่รวมมรดก สุขภาวะ ความปลอดภัย พฤติกรรม และการแนะแนว ประเด็นที่ห้าดูเครือข่ายบริการตามประชากรและความร่วมมือกับการศึกษาเอกชน และประเด็นที่หกดูธรรมาภิบาล ข้อมูล และการประสานทุกสังกัด ข้อดีของกรอบนี้คือครอบคลุมทั้งผลต่อผู้เรียนและระบบสนับสนุน แต่ต้องผ่านการรับฟังจริง การกลั่นกรอง และมติของกลไกจังหวัดก่อนใช้เป็นข้อยุติ</a:t>
            </a:r>
          </a:p>
          <a:p xmlns:a="http://schemas.openxmlformats.org/drawingml/2006/main">
            <a:r>
              <a:t/>
            </a:r>
          </a:p>
          <a:p xmlns:a="http://schemas.openxmlformats.org/drawingml/2006/main">
            <a:r>
              <a:t>จังหวะหรือคำถามสำหรับผู้บรรยาย: ถามว่ามีปัญหาใดตกหล่น ซ้ำซ้อน หรืออยู่ผิดประเด็น และบันทึกความเห็นโดยยังไม่รีบตัดสิน</a:t>
            </a:r>
          </a:p>
          <a:p xmlns:a="http://schemas.openxmlformats.org/drawingml/2006/main">
            <a:r>
              <a:t/>
            </a:r>
          </a:p>
          <a:p xmlns:a="http://schemas.openxmlformats.org/drawingml/2006/main">
            <a:r>
              <a:t>ประโยคเชื่อมไปสไลด์ถัดไป: ต่อไปจะเป็นช่วงที่ผู้เข้าร่วมทดลองใช้เครื่องมือกับประเด็นจริงของจังหวัด</a:t>
            </a:r>
          </a:p>
          <a:p xmlns:a="http://schemas.openxmlformats.org/drawingml/2006/main">
            <a:r>
              <a:t/>
            </a:r>
          </a:p>
          <a:p xmlns:a="http://schemas.openxmlformats.org/drawingml/2006/main">
            <a:r>
              <a:t>[Sources]</a:t>
            </a:r>
          </a:p>
          <a:p xmlns:a="http://schemas.openxmlformats.org/drawingml/2006/main">
            <a:r>
              <a:t>- document-11.md</a:t>
            </a:r>
          </a:p>
          <a:p xmlns:a="http://schemas.openxmlformats.org/drawingml/2006/main">
            <a:r>
              <a:t>- https://aya.moe.go.th/wp-content/uploads/2025/11/%E0%B8%82%E0%B9%89%E0%B8%AD%E0%B8%A1%E0%B8%B9%E0%B8%A5%E0%B8%AA%E0%B8%B2%E0%B8%A3%E0%B8%AA%E0%B8%99%E0%B9%80%E0%B8%97%E0%B8%A8%E0%B8%94%E0%B9%89%E0%B8%B2%E0%B8%99%E0%B8%81%E0%B8%B2%E0%B8%A3%E0%B8%A8%E0%B8%B6%E0%B8%81%E0%B8%A9%E0%B8%B2%E0%B8%88%E0%B8%B1%E0%B8%87%E0%B8%AB%E0%B8%A7%E0%B8%B1%E0%B8%94%E0%B8%9E%E0%B8%A3%E0%B8%B0%E0%B8%99%E0%B8%84%E0%B8%A3%E0%B8%A8%E0%B8%A3%E0%B8%B5%E0%B8%AD%E0%B8%A2%E0%B8%B8%E0%B8%98%E0%B8%A2%E0%B8%B2-%E0%B8%9B%E0%B8%B5%E0%B8%81%E0%B8%B2%E0%B8%A3%E0%B8%A8%E0%B8%B6%E0%B8%81%E0%B8%A9%E0%B8%B2-2568.pdf</a:t>
            </a:r>
          </a:p>
          <a:p xmlns:a="http://schemas.openxmlformats.org/drawingml/2006/main">
            <a:r>
              <a:t>- https://news.ayutthaya.go.th/strategic/files/com_strategy/2025-11_9e36ef50133d4f2.pdf</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คำบรรยายประกอบสไลด์</a:t>
            </a:r>
          </a:p>
          <a:p xmlns:a="http://schemas.openxmlformats.org/drawingml/2006/main">
            <a:r>
              <a:t>หัวข้อ: กิจกรรมฝึกปฏิบัติสามรอบ</a:t>
            </a:r>
          </a:p>
          <a:p xmlns:a="http://schemas.openxmlformats.org/drawingml/2006/main">
            <a:r>
              <a:t>เวลาพูดเสนอ: ชี้แจง 3–5 นาที แล้วทำกิจกรรมตามเวลาที่กำหนด</a:t>
            </a:r>
          </a:p>
          <a:p xmlns:a="http://schemas.openxmlformats.org/drawingml/2006/main">
            <a:r>
              <a:t/>
            </a:r>
          </a:p>
          <a:p xmlns:a="http://schemas.openxmlformats.org/drawingml/2006/main">
            <a:r>
              <a:t>กิจกรรมมีสามรอบ รอบแรกให้แต่ละกลุ่มเลือกปัญหาหนึ่งเรื่อง แล้วเขียนปัญหา กลุ่มที่ได้รับผลกระทบ หลักฐาน ข้อจำกัด สาเหตุใกล้ สาเหตุระบบ และข้อมูลที่ยังขาด รอบที่สองนำผลนั้นมาออกแบบยุทธศาสตร์หนึ่งหน้า โดยระบุผลลัพธ์ ทางเลือก แนวทางที่เลือก กลไก บทบาทเจ้าภาพ ตัวชี้วัด และความเสี่ยง รอบที่สามให้กลุ่มอื่นตรวจสอบย้อนกลับ เพื่อค้นหาช่องว่างและเงื่อนไขก่อนใช้ ขอให้แบ่งกลุ่มแบบต่างสังกัดและต่างบทบาท กติกาคือไม่เดาตัวเลข ไม่เหมารวมความเห็น และไม่มอบภารกิจเกินอำนาจโดยไม่ระบุเจ้าภาพที่แท้จริง</a:t>
            </a:r>
          </a:p>
          <a:p xmlns:a="http://schemas.openxmlformats.org/drawingml/2006/main">
            <a:r>
              <a:t/>
            </a:r>
          </a:p>
          <a:p xmlns:a="http://schemas.openxmlformats.org/drawingml/2006/main">
            <a:r>
              <a:t>จังหวะหรือคำถามสำหรับผู้บรรยาย: แจ้งเวลา ผลผลิตที่ต้องส่ง ผู้จดบันทึก และผู้รายงานของแต่ละกลุ่มให้ชัดก่อนเริ่ม</a:t>
            </a:r>
          </a:p>
          <a:p xmlns:a="http://schemas.openxmlformats.org/drawingml/2006/main">
            <a:r>
              <a:t/>
            </a:r>
          </a:p>
          <a:p xmlns:a="http://schemas.openxmlformats.org/drawingml/2006/main">
            <a:r>
              <a:t>ประโยคเชื่อมไปสไลด์ถัดไป: หลังจบกิจกรรม งานของคณะทำงานยังต้องเดินหน้าตามกรอบ 30–60–90 วัน</a:t>
            </a:r>
          </a:p>
          <a:p xmlns:a="http://schemas.openxmlformats.org/drawingml/2006/main">
            <a:r>
              <a:t/>
            </a:r>
          </a:p>
          <a:p xmlns:a="http://schemas.openxmlformats.org/drawingml/2006/main">
            <a:r>
              <a:t>[Sources]</a:t>
            </a:r>
          </a:p>
          <a:p xmlns:a="http://schemas.openxmlformats.org/drawingml/2006/main">
            <a:r>
              <a:t>- document-11.md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คำบรรยายประกอบสไลด์</a:t>
            </a:r>
          </a:p>
          <a:p xmlns:a="http://schemas.openxmlformats.org/drawingml/2006/main">
            <a:r>
              <a:t>หัวข้อ: ผลลัพธ์การเรียนรู้</a:t>
            </a:r>
          </a:p>
          <a:p xmlns:a="http://schemas.openxmlformats.org/drawingml/2006/main">
            <a:r>
              <a:t>เวลาพูดเสนอ: ประมาณ 1–2 นาที</a:t>
            </a:r>
          </a:p>
          <a:p xmlns:a="http://schemas.openxmlformats.org/drawingml/2006/main">
            <a:r>
              <a:t/>
            </a:r>
          </a:p>
          <a:p xmlns:a="http://schemas.openxmlformats.org/drawingml/2006/main">
            <a:r>
              <a:t>การเรียนรู้วันนี้มีสามระดับ ระดับแรกคือเข้าใจ เราต้องแยกยุทธศาสตร์ออกจากนโยบาย แผนงาน โครงการ และกิจกรรมให้ได้ ระดับที่สองคือออกแบบ เราต้องเชื่อมปัญหา หลักฐาน ทางเลือก ผลลัพธ์ ตัวชี้วัด และผู้รับผิดชอบเข้าด้วยกัน ระดับที่สามคือตรวจทาน เราต้องตรวจทั้งอำนาจตามกฎหมาย ความเป็นไปได้ ความเสมอภาค ความเสี่ยง และการตรวจสอบย้อนกลับ ดังนั้นเราไม่ได้มุ่งให้ทุกท่านจำคำศัพท์ แต่ต้องการให้สามารถตั้งคำถามที่ถูกต้องต่อร่างยุทธศาสตร์ และช่วยกันปรับร่างให้ใช้ได้จริง</a:t>
            </a:r>
          </a:p>
          <a:p xmlns:a="http://schemas.openxmlformats.org/drawingml/2006/main">
            <a:r>
              <a:t/>
            </a:r>
          </a:p>
          <a:p xmlns:a="http://schemas.openxmlformats.org/drawingml/2006/main">
            <a:r>
              <a:t>จังหวะหรือคำถามสำหรับผู้บรรยาย: บอกกรอบเวลาของการบรรยาย และแจ้งว่าตัวอย่างบางส่วนเป็นกรณีฝึกคิด ไม่ใช่ข้อยุติของจังหวัด</a:t>
            </a:r>
          </a:p>
          <a:p xmlns:a="http://schemas.openxmlformats.org/drawingml/2006/main">
            <a:r>
              <a:t/>
            </a:r>
          </a:p>
          <a:p xmlns:a="http://schemas.openxmlformats.org/drawingml/2006/main">
            <a:r>
              <a:t>ประโยคเชื่อมไปสไลด์ถัดไป: เหตุใดเราจึงต้องย้ำเรื่องการตัดสินใจมากกว่าเอกสาร ลองดูข้อผิดพลาดที่เกิดขึ้นบ่อย</a:t>
            </a:r>
          </a:p>
          <a:p xmlns:a="http://schemas.openxmlformats.org/drawingml/2006/main">
            <a:r>
              <a:t/>
            </a:r>
          </a:p>
          <a:p xmlns:a="http://schemas.openxmlformats.org/drawingml/2006/main">
            <a:r>
              <a:t>[Sources]</a:t>
            </a:r>
          </a:p>
          <a:p xmlns:a="http://schemas.openxmlformats.org/drawingml/2006/main">
            <a:r>
              <a:t>- document-11.md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คำบรรยายประกอบสไลด์</a:t>
            </a:r>
          </a:p>
          <a:p xmlns:a="http://schemas.openxmlformats.org/drawingml/2006/main">
            <a:r>
              <a:t>หัวข้อ: แผนงาน 30–60–90 วัน</a:t>
            </a:r>
          </a:p>
          <a:p xmlns:a="http://schemas.openxmlformats.org/drawingml/2006/main">
            <a:r>
              <a:t>เวลาพูดเสนอ: ประมาณ 3 นาที</a:t>
            </a:r>
          </a:p>
          <a:p xmlns:a="http://schemas.openxmlformats.org/drawingml/2006/main">
            <a:r>
              <a:t/>
            </a:r>
          </a:p>
          <a:p xmlns:a="http://schemas.openxmlformats.org/drawingml/2006/main">
            <a:r>
              <a:t>ภายใน 30 วัน ควรยืนยันกลไก ขอบเขต คำถามยุทธศาสตร์ ทะเบียนกฎหมาย และบัญชีข้อมูล ภายใน 60 วัน ควรรับรองนิยามและค่าฐานที่เร่งด่วน วิเคราะห์ปัญหาและทางเลือก และเตรียมการรับฟังที่ครอบคลุม ภายใน 90 วัน ควรสังเคราะห์ผลรับฟัง กำหนดทิศทาง ตัวชี้วัด บทบาท งบ และความเสี่ยง พร้อมตรวจสอบย้อนกลับ ก่อนเสนอคณะอนุกรรมการและ กศจ. ต้องตรวจสถานะกฎหมายล่าสุด แสดงข้อมูลที่ขัดกัน ยืนยันเจ้าภาพกับแหล่งงบ และระบุชัดว่าส่วนใดเป็นกรอบเห็นชอบ ส่วนใดยังเป็นค่าเป้าหมายเสนอ แผน 30–60–90 วันควรแปลงเป็นรายชื่องาน ผู้รับผิดชอบ และวันส่งมอบจริง</a:t>
            </a:r>
          </a:p>
          <a:p xmlns:a="http://schemas.openxmlformats.org/drawingml/2006/main">
            <a:r>
              <a:t/>
            </a:r>
          </a:p>
          <a:p xmlns:a="http://schemas.openxmlformats.org/drawingml/2006/main">
            <a:r>
              <a:t>จังหวะหรือคำถามสำหรับผู้บรรยาย: ชวนที่ประชุมระบุงานสามเรื่องแรกที่ต้องเริ่มทันทีหลังประชุม พร้อมผู้รับผิดชอบเบื้องต้น</a:t>
            </a:r>
          </a:p>
          <a:p xmlns:a="http://schemas.openxmlformats.org/drawingml/2006/main">
            <a:r>
              <a:t/>
            </a:r>
          </a:p>
          <a:p xmlns:a="http://schemas.openxmlformats.org/drawingml/2006/main">
            <a:r>
              <a:t>ประโยคเชื่อมไปสไลด์ถัดไป: ท้ายที่สุด ขอรวบยอดหลักที่อยากให้ทุกท่านนำกลับไปใช้ในการทำร่าง</a:t>
            </a:r>
          </a:p>
          <a:p xmlns:a="http://schemas.openxmlformats.org/drawingml/2006/main">
            <a:r>
              <a:t/>
            </a:r>
          </a:p>
          <a:p xmlns:a="http://schemas.openxmlformats.org/drawingml/2006/main">
            <a:r>
              <a:t>[Sources]</a:t>
            </a:r>
          </a:p>
          <a:p xmlns:a="http://schemas.openxmlformats.org/drawingml/2006/main">
            <a:r>
              <a:t>- document-11.md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คำบรรยายประกอบสไลด์</a:t>
            </a:r>
          </a:p>
          <a:p xmlns:a="http://schemas.openxmlformats.org/drawingml/2006/main">
            <a:r>
              <a:t>หัวข้อ: สรุปและปิดการบรรยาย</a:t>
            </a:r>
          </a:p>
          <a:p xmlns:a="http://schemas.openxmlformats.org/drawingml/2006/main">
            <a:r>
              <a:t>เวลาพูดเสนอ: ประมาณ 2 นาที</a:t>
            </a:r>
          </a:p>
          <a:p xmlns:a="http://schemas.openxmlformats.org/drawingml/2006/main">
            <a:r>
              <a:t/>
            </a:r>
          </a:p>
          <a:p xmlns:a="http://schemas.openxmlformats.org/drawingml/2006/main">
            <a:r>
              <a:t>ขอสรุปห้าหลักสำคัญ หนึ่ง เริ่มจากผู้เรียนและผลลัพธ์ ไม่เริ่มจากชื่อโครงการ สอง เปิดเผยข้อจำกัดและความขัดแย้งของข้อมูล สาม สร้างทางเลือกและแสดงข้อแลกเปลี่ยนก่อนเลือก สี่ ระบุเจ้าภาพ อำนาจ งบ และความเสี่ยงให้ชัด และห้า ติดตามเพื่อเรียนรู้และปรับอย่างโปร่งใส ยุทธศาสตร์ที่ดีไม่จำเป็นต้องดูสมบูรณ์ที่สุดในวันแรก แต่ต้องบอกได้ว่าอะไรยืนยันแล้ว อะไรยังเป็นสมมติฐาน ใครต้องตัดสินใจ และจะปิดช่องว่างอย่างไร ก่อนจบ ขอฝากคำถามเดียวสำหรับทุกครั้งที่เห็นข้อมูลหรือข้อเสนอ คือ ข้อมูลนี้เปลี่ยนการตัดสินใจเรื่องใด หากตอบไม่ได้ เราอาจกำลังผลิตรายงานมากกว่าสร้างยุทธศาสตร์</a:t>
            </a:r>
          </a:p>
          <a:p xmlns:a="http://schemas.openxmlformats.org/drawingml/2006/main">
            <a:r>
              <a:t/>
            </a:r>
          </a:p>
          <a:p xmlns:a="http://schemas.openxmlformats.org/drawingml/2006/main">
            <a:r>
              <a:t>จังหวะหรือคำถามสำหรับผู้บรรยาย: เว้นจังหวะหลังคำถามสุดท้าย เปิดรับคำถาม และย้ำงานที่ตกลงให้ดำเนินการต่อ</a:t>
            </a:r>
          </a:p>
          <a:p xmlns:a="http://schemas.openxmlformats.org/drawingml/2006/main">
            <a:r>
              <a:t/>
            </a:r>
          </a:p>
          <a:p xmlns:a="http://schemas.openxmlformats.org/drawingml/2006/main">
            <a:r>
              <a:t>ประโยคเชื่อมไปสไลด์ถัดไป: จบการบรรยายและเข้าสู่การถาม–ตอบหรือมอบหมายงาน</a:t>
            </a:r>
          </a:p>
          <a:p xmlns:a="http://schemas.openxmlformats.org/drawingml/2006/main">
            <a:r>
              <a:t/>
            </a:r>
          </a:p>
          <a:p xmlns:a="http://schemas.openxmlformats.org/drawingml/2006/main">
            <a:r>
              <a:t>[Sources]</a:t>
            </a:r>
          </a:p>
          <a:p xmlns:a="http://schemas.openxmlformats.org/drawingml/2006/main">
            <a:r>
              <a:t>- document-11.md</a:t>
            </a:r>
          </a:p>
          <a:p xmlns:a="http://schemas.openxmlformats.org/drawingml/2006/main">
            <a:r>
              <a:t>- https://www.iiep.unesco.org/en/publication/strategic-planning-concept-and-rationale</a:t>
            </a:r>
          </a:p>
          <a:p xmlns:a="http://schemas.openxmlformats.org/drawingml/2006/main">
            <a:r>
              <a:t>- https://www.oecd.org/en/publications/building-capacity-for-evidence-informed-policy-making_86331250-en.html</a:t>
            </a:r>
          </a:p>
          <a:p xmlns:a="http://schemas.openxmlformats.org/drawingml/2006/main">
            <a:r>
              <a:t>- https://www.oecd.org/en/topics/sub-issues/public-policy-monitoring-and-evaluation.html</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คำบรรยายประกอบสไลด์</a:t>
            </a:r>
          </a:p>
          <a:p xmlns:a="http://schemas.openxmlformats.org/drawingml/2006/main">
            <a:r>
              <a:t>หัวข้อ: เหตุที่แผนไม่เกิดผล</a:t>
            </a:r>
          </a:p>
          <a:p xmlns:a="http://schemas.openxmlformats.org/drawingml/2006/main">
            <a:r>
              <a:t>เวลาพูดเสนอ: ประมาณ 2 นาที</a:t>
            </a:r>
          </a:p>
          <a:p xmlns:a="http://schemas.openxmlformats.org/drawingml/2006/main">
            <a:r>
              <a:t/>
            </a:r>
          </a:p>
          <a:p xmlns:a="http://schemas.openxmlformats.org/drawingml/2006/main">
            <a:r>
              <a:t>แผนจำนวนไม่น้อยล้มเหลวเพราะเราให้ความสำคัญกับการมีเอกสารมากกว่าคุณภาพของการตัดสินใจ ข้อแรกคือคัดลอกถ้อยคำจากแผนระดับบน โดยยังไม่ตอบว่าปัญหาของอยุธยาอยู่ที่ใครและพื้นที่ใด ข้อสองคือรวบรวมโครงการจำนวนมาก แต่ไม่บอกว่าอะไรสำคัญกว่า ข้อสามคือวัดสิ่งที่นับง่าย เช่น จำนวนอบรม แทนผลที่เกิดกับผู้เรียน ข้อสุดท้ายคือเขียนให้ทุกหน่วยร่วมมือ ทั้งที่ยังไม่มีเจ้าภาพ อำนาจ งบ ข้อมูล หรือข้อตกลงจริง เราจึงต้องเปลี่ยนจากการทำเอกสารให้ครบ ไปสู่การสร้างชุดการตัดสินใจที่เชื่อมกัน</a:t>
            </a:r>
          </a:p>
          <a:p xmlns:a="http://schemas.openxmlformats.org/drawingml/2006/main">
            <a:r>
              <a:t/>
            </a:r>
          </a:p>
          <a:p xmlns:a="http://schemas.openxmlformats.org/drawingml/2006/main">
            <a:r>
              <a:t>จังหวะหรือคำถามสำหรับผู้บรรยาย: ถามห้องประชุมว่าเคยพบข้อใดบ่อยที่สุด และให้ตอบด้วยการยกมือ</a:t>
            </a:r>
          </a:p>
          <a:p xmlns:a="http://schemas.openxmlformats.org/drawingml/2006/main">
            <a:r>
              <a:t/>
            </a:r>
          </a:p>
          <a:p xmlns:a="http://schemas.openxmlformats.org/drawingml/2006/main">
            <a:r>
              <a:t>ประโยคเชื่อมไปสไลด์ถัดไป: เมื่อเห็นสิ่งที่ทำให้แผนล้มเหลวแล้ว เรามานิยามว่ายุทธศาสตร์ที่แท้จริงคืออะไร</a:t>
            </a:r>
          </a:p>
          <a:p xmlns:a="http://schemas.openxmlformats.org/drawingml/2006/main">
            <a:r>
              <a:t/>
            </a:r>
          </a:p>
          <a:p xmlns:a="http://schemas.openxmlformats.org/drawingml/2006/main">
            <a:r>
              <a:t>[Sources]</a:t>
            </a:r>
          </a:p>
          <a:p xmlns:a="http://schemas.openxmlformats.org/drawingml/2006/main">
            <a:r>
              <a:t>- https://www.iiep.unesco.org/en/publication/strategic-planning-concept-and-rationale</a:t>
            </a:r>
          </a:p>
          <a:p xmlns:a="http://schemas.openxmlformats.org/drawingml/2006/main">
            <a:r>
              <a:t>- document-11.md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คำบรรยายประกอบสไลด์</a:t>
            </a:r>
          </a:p>
          <a:p xmlns:a="http://schemas.openxmlformats.org/drawingml/2006/main">
            <a:r>
              <a:t>หัวข้อ: ความหมายของยุทธศาสตร์</a:t>
            </a:r>
          </a:p>
          <a:p xmlns:a="http://schemas.openxmlformats.org/drawingml/2006/main">
            <a:r>
              <a:t>เวลาพูดเสนอ: ประมาณ 2 นาที</a:t>
            </a:r>
          </a:p>
          <a:p xmlns:a="http://schemas.openxmlformats.org/drawingml/2006/main">
            <a:r>
              <a:t/>
            </a:r>
          </a:p>
          <a:p xmlns:a="http://schemas.openxmlformats.org/drawingml/2006/main">
            <a:r>
              <a:t>ยุทธศาสตร์คือชุดการตัดสินใจที่เชื่อมกัน เริ่มจากเลือกปัญหาหรือโอกาสที่สำคัญ ระบุผลลัพธ์ที่ต้องการ สร้างทางเลือกและเลือกแนวทาง อธิบายกลไกว่าทำไมแนวทางนั้นจึงน่าจะได้ผล ระบุเจ้าภาพและผู้ร่วมงาน ประเมินทรัพยากร เวลา และความเสี่ยง แล้วกำหนดหลักฐานที่จะใช้พิสูจน์ผล จุดสำคัญคือทุกส่วนต้องเชื่อมกัน หากปัญหาเรื่องเด็กหลุดจากระบบ แต่กิจกรรมเป็นการอบรมทั่วไปโดยไม่มีกลไกค้นหาและส่งต่อ ก็ยังไม่เห็นเหตุผลว่าจะทำให้เด็กกลับเข้าสู่การเรียนได้อย่างไร ความสอดคล้องกับแผนระดับบนจึงเป็นเงื่อนไขหนึ่ง แต่ไม่ใช่คำตอบทั้งหมดของพื้นที่</a:t>
            </a:r>
          </a:p>
          <a:p xmlns:a="http://schemas.openxmlformats.org/drawingml/2006/main">
            <a:r>
              <a:t/>
            </a:r>
          </a:p>
          <a:p xmlns:a="http://schemas.openxmlformats.org/drawingml/2006/main">
            <a:r>
              <a:t>จังหวะหรือคำถามสำหรับผู้บรรยาย: ไล่ตามจุดทั้งเจ็ดจากซ้ายไปขวา และยกตัวอย่างหนึ่งปัญหาให้เห็นสายเชื่อม</a:t>
            </a:r>
          </a:p>
          <a:p xmlns:a="http://schemas.openxmlformats.org/drawingml/2006/main">
            <a:r>
              <a:t/>
            </a:r>
          </a:p>
          <a:p xmlns:a="http://schemas.openxmlformats.org/drawingml/2006/main">
            <a:r>
              <a:t>ประโยคเชื่อมไปสไลด์ถัดไป: เพื่อให้เห็นชัดขึ้น ลองเปรียบเทียบสิ่งที่ดูคล้ายยุทธศาสตร์กับยุทธศาสตร์ที่ใช้การได้</a:t>
            </a:r>
          </a:p>
          <a:p xmlns:a="http://schemas.openxmlformats.org/drawingml/2006/main">
            <a:r>
              <a:t/>
            </a:r>
          </a:p>
          <a:p xmlns:a="http://schemas.openxmlformats.org/drawingml/2006/main">
            <a:r>
              <a:t>[Sources]</a:t>
            </a:r>
          </a:p>
          <a:p xmlns:a="http://schemas.openxmlformats.org/drawingml/2006/main">
            <a:r>
              <a:t>- https://www.iiep.unesco.org/en/publication/strategic-planning-concept-and-rationale</a:t>
            </a:r>
          </a:p>
          <a:p xmlns:a="http://schemas.openxmlformats.org/drawingml/2006/main">
            <a:r>
              <a:t>- document-11.md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คำบรรยายประกอบสไลด์</a:t>
            </a:r>
          </a:p>
          <a:p xmlns:a="http://schemas.openxmlformats.org/drawingml/2006/main">
            <a:r>
              <a:t>หัวข้อ: สิ่งที่ยังไม่ใช่ยุทธศาสตร์</a:t>
            </a:r>
          </a:p>
          <a:p xmlns:a="http://schemas.openxmlformats.org/drawingml/2006/main">
            <a:r>
              <a:t>เวลาพูดเสนอ: ประมาณ 2 นาที</a:t>
            </a:r>
          </a:p>
          <a:p xmlns:a="http://schemas.openxmlformats.org/drawingml/2006/main">
            <a:r>
              <a:t/>
            </a:r>
          </a:p>
          <a:p xmlns:a="http://schemas.openxmlformats.org/drawingml/2006/main">
            <a:r>
              <a:t>ด้านซ้ายคือสิ่งที่พบได้บ่อยแต่ยังไม่เพียงพอ ข้อความจากแผนระดับบนบอกทิศทาง แต่ยังไม่บอกปัญหาพื้นที่ บัญชีรายชื่อโครงการบอกว่าจะทำอะไร แต่ยังไม่บอกเหตุผลและลำดับความสำคัญ คำว่าเพิ่มขึ้นไม่มีค่าฐานและเป้าหมายที่ตรวจได้ และมติให้ทุกหน่วยร่วมมือก็ไม่ได้ทำให้อำนาจหรืองบประมาณเกิดขึ้นโดยอัตโนมัติ ด้านขวาคือสิ่งที่ทำให้ยุทธศาสตร์ใช้การได้ ได้แก่ ปัญหาพื้นที่และผลลัพธ์ ทางเลือกและเหตุผล ค่าฐาน สูตร และเป้าหมายเสนอ ตลอดจนเจ้าภาพ อำนาจ งบ และข้อตกลง เราจึงควรตรวจร่างทุกครั้งว่าแต่ละข้อความอยู่ฝั่งใด</a:t>
            </a:r>
          </a:p>
          <a:p xmlns:a="http://schemas.openxmlformats.org/drawingml/2006/main">
            <a:r>
              <a:t/>
            </a:r>
          </a:p>
          <a:p xmlns:a="http://schemas.openxmlformats.org/drawingml/2006/main">
            <a:r>
              <a:t>จังหวะหรือคำถามสำหรับผู้บรรยาย: เลือกตัวอย่างหนึ่งข้อจากร่างหรือประสบการณ์ของผู้เข้าร่วม แล้วชวนกันแปลงจากฝั่งซ้ายเป็นฝั่งขวา</a:t>
            </a:r>
          </a:p>
          <a:p xmlns:a="http://schemas.openxmlformats.org/drawingml/2006/main">
            <a:r>
              <a:t/>
            </a:r>
          </a:p>
          <a:p xmlns:a="http://schemas.openxmlformats.org/drawingml/2006/main">
            <a:r>
              <a:t>ประโยคเชื่อมไปสไลด์ถัดไป: นอกจากเครื่องมือแล้ว คณะทำงานยังต้องมีกรอบคิดร่วมกันเพื่อไม่ให้การตัดสินใจหลงทาง</a:t>
            </a:r>
          </a:p>
          <a:p xmlns:a="http://schemas.openxmlformats.org/drawingml/2006/main">
            <a:r>
              <a:t/>
            </a:r>
          </a:p>
          <a:p xmlns:a="http://schemas.openxmlformats.org/drawingml/2006/main">
            <a:r>
              <a:t>[Sources]</a:t>
            </a:r>
          </a:p>
          <a:p xmlns:a="http://schemas.openxmlformats.org/drawingml/2006/main">
            <a:r>
              <a:t>- document-11.md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คำบรรยายประกอบสไลด์</a:t>
            </a:r>
          </a:p>
          <a:p xmlns:a="http://schemas.openxmlformats.org/drawingml/2006/main">
            <a:r>
              <a:t>หัวข้อ: กรอบคิดสิบข้อ</a:t>
            </a:r>
          </a:p>
          <a:p xmlns:a="http://schemas.openxmlformats.org/drawingml/2006/main">
            <a:r>
              <a:t>เวลาพูดเสนอ: ประมาณ 3 นาที</a:t>
            </a:r>
          </a:p>
          <a:p xmlns:a="http://schemas.openxmlformats.org/drawingml/2006/main">
            <a:r>
              <a:t/>
            </a:r>
          </a:p>
          <a:p xmlns:a="http://schemas.openxmlformats.org/drawingml/2006/main">
            <a:r>
              <a:t>กรอบคิดสิบข้อนี้เป็นเหมือนเข็มทิศของคณะทำงาน ข้อหนึ่งถึงห้าเน้นฐานของการตัดสินใจ คือยึดผู้เรียนและสิทธิ ใช้หลักฐานประกอบแต่ไม่ให้ตัวเลขตัดสินแทนคน เปิดเผยความไม่แน่นอน แยกอำนาจออกจากความร่วมมือ และแยกผลผลิตออกจากผลลัพธ์ ข้อหกถึงสิบเน้นคุณภาพของกระบวนการ คือใช้ความเสมอภาคเป็นเกณฑ์ รับฟังเพื่อปรับการตัดสินใจ สร้างทางเลือกก่อนเลือก ออกแบบการนำไปใช้ตั้งแต่ต้น และมองแผนเป็นวงจรเรียนรู้ ตัวอย่างเช่น ค่าเฉลี่ยจังหวัดดีขึ้น แต่กลุ่มเด็กพิการหรือพื้นที่ห่างไกลแย่ลง เราไม่ควรสรุปว่ายุทธศาสตร์ประสบความสำเร็จ</a:t>
            </a:r>
          </a:p>
          <a:p xmlns:a="http://schemas.openxmlformats.org/drawingml/2006/main">
            <a:r>
              <a:t/>
            </a:r>
          </a:p>
          <a:p xmlns:a="http://schemas.openxmlformats.org/drawingml/2006/main">
            <a:r>
              <a:t>จังหวะหรือคำถามสำหรับผู้บรรยาย: ไม่จำเป็นต้องอ่านครบทุกข้อ ให้เน้น 3–4 ข้อที่สัมพันธ์กับปัญหาของจังหวัดและถามว่าข้อใดท้าทายที่สุด</a:t>
            </a:r>
          </a:p>
          <a:p xmlns:a="http://schemas.openxmlformats.org/drawingml/2006/main">
            <a:r>
              <a:t/>
            </a:r>
          </a:p>
          <a:p xmlns:a="http://schemas.openxmlformats.org/drawingml/2006/main">
            <a:r>
              <a:t>ประโยคเชื่อมไปสไลด์ถัดไป: กรอบคิดต้องทำงานอยู่ภายในกฎหมายและขอบเขตอำนาจของแต่ละหน่วยงาน</a:t>
            </a:r>
          </a:p>
          <a:p xmlns:a="http://schemas.openxmlformats.org/drawingml/2006/main">
            <a:r>
              <a:t/>
            </a:r>
          </a:p>
          <a:p xmlns:a="http://schemas.openxmlformats.org/drawingml/2006/main">
            <a:r>
              <a:t>[Sources]</a:t>
            </a:r>
          </a:p>
          <a:p xmlns:a="http://schemas.openxmlformats.org/drawingml/2006/main">
            <a:r>
              <a:t>- https://www.oecd.org/en/publications/building-capacity-for-evidence-informed-policy-making_86331250-en.html</a:t>
            </a:r>
          </a:p>
          <a:p xmlns:a="http://schemas.openxmlformats.org/drawingml/2006/main">
            <a:r>
              <a:t>- document-11.md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คำบรรยายประกอบสไลด์</a:t>
            </a:r>
          </a:p>
          <a:p xmlns:a="http://schemas.openxmlformats.org/drawingml/2006/main">
            <a:r>
              <a:t>หัวข้อ: ฐานกฎหมายและสิทธิ</a:t>
            </a:r>
          </a:p>
          <a:p xmlns:a="http://schemas.openxmlformats.org/drawingml/2006/main">
            <a:r>
              <a:t>เวลาพูดเสนอ: ประมาณ 3 นาที</a:t>
            </a:r>
          </a:p>
          <a:p xmlns:a="http://schemas.openxmlformats.org/drawingml/2006/main">
            <a:r>
              <a:t/>
            </a:r>
          </a:p>
          <a:p xmlns:a="http://schemas.openxmlformats.org/drawingml/2006/main">
            <a:r>
              <a:t>กฎหมายไม่ได้มีไว้เพียงใส่ในบททบทวน แต่กำหนดทั้งสิทธิของผู้เรียนและขอบเขตการทำงานของเรา รัฐธรรมนูญมาตรา 54 ทำให้คุณภาพ ความเสมอภาค ปฐมวัย และการเรียนรู้ตลอดชีวิตเป็นเกณฑ์สำคัญ แผนระดับชาติและเป้าหมายการพัฒนาที่ยั่งยืนที่ 4 ให้กรอบทิศทาง แต่จังหวัดต้องแปลงให้เป็นผลลัพธ์ที่ตอบบริบทจริง คำสั่งหัวหน้า คสช. ที่ 19/2560 และกฎหมายแก้ไขปี 2565 เป็นฐานของกลไกการศึกษาในภูมิภาค ส่วนกฎหมายข้อมูลส่วนบุคคลและการคุ้มครองเด็กเตือนว่า ระบบติดตามเด็กหรือระบบแจ้งเหตุต้องออกแบบสิทธิและความปลอดภัยของข้อมูลก่อนเริ่ม ทุกมาตรการจึงต้องตอบให้ได้ว่าใครอนุมัติ ใครมีงบ และใครรับผิดชอบผล</a:t>
            </a:r>
          </a:p>
          <a:p xmlns:a="http://schemas.openxmlformats.org/drawingml/2006/main">
            <a:r>
              <a:t/>
            </a:r>
          </a:p>
          <a:p xmlns:a="http://schemas.openxmlformats.org/drawingml/2006/main">
            <a:r>
              <a:t>จังหวะหรือคำถามสำหรับผู้บรรยาย: ย้ำว่าต้องตรวจสถานะกฎหมายและหนังสือมอบอำนาจอีกครั้งก่อนเสนอฉบับสุดท้าย</a:t>
            </a:r>
          </a:p>
          <a:p xmlns:a="http://schemas.openxmlformats.org/drawingml/2006/main">
            <a:r>
              <a:t/>
            </a:r>
          </a:p>
          <a:p xmlns:a="http://schemas.openxmlformats.org/drawingml/2006/main">
            <a:r>
              <a:t>ประโยคเชื่อมไปสไลด์ถัดไป: เมื่อเห็นฐานกฎหมายแล้ว ต้องแบ่งบทบาทของกลไกจังหวัดและหน่วยจัดการศึกษาให้ชัด</a:t>
            </a:r>
          </a:p>
          <a:p xmlns:a="http://schemas.openxmlformats.org/drawingml/2006/main">
            <a:r>
              <a:t/>
            </a:r>
          </a:p>
          <a:p xmlns:a="http://schemas.openxmlformats.org/drawingml/2006/main">
            <a:r>
              <a:t>[Sources]</a:t>
            </a:r>
          </a:p>
          <a:p xmlns:a="http://schemas.openxmlformats.org/drawingml/2006/main">
            <a:r>
              <a:t>- https://ratchakitcha.soc.go.th/DATA/PDF/2560/A/040/1.PDF</a:t>
            </a:r>
          </a:p>
          <a:p xmlns:a="http://schemas.openxmlformats.org/drawingml/2006/main">
            <a:r>
              <a:t>- https://www.moe.go.th/%E0%B8%84%E0%B8%B3%E0%B8%AA%E0%B8%B1%E0%B9%88%E0%B8%87-%E0%B8%AB%E0%B8%99-%E0%B8%84%E0%B8%AA%E0%B8%8A-%E0%B8%97%E0%B8%B5%E0%B9%88-19-2560-%E0%B8%A0%E0%B8%B9%E0%B8%A1%E0%B8%B4%E0%B8%A0%E0%B8%B2/</a:t>
            </a:r>
          </a:p>
          <a:p xmlns:a="http://schemas.openxmlformats.org/drawingml/2006/main">
            <a:r>
              <a:t>- https://www.soc.go.th/?id=703&amp;page_id=2375</a:t>
            </a:r>
          </a:p>
          <a:p xmlns:a="http://schemas.openxmlformats.org/drawingml/2006/main">
            <a:r>
              <a:t>- https://sdgs.un.org/goals/goal4</a:t>
            </a:r>
          </a:p>
          <a:p xmlns:a="http://schemas.openxmlformats.org/drawingml/2006/main">
            <a:r>
              <a:t>- https://ratchakitcha.soc.go.th/documents/17082307.pdf</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คำบรรยายประกอบสไลด์</a:t>
            </a:r>
          </a:p>
          <a:p xmlns:a="http://schemas.openxmlformats.org/drawingml/2006/main">
            <a:r>
              <a:t>หัวข้อ: บทบาทของกลไกจังหวัด</a:t>
            </a:r>
          </a:p>
          <a:p xmlns:a="http://schemas.openxmlformats.org/drawingml/2006/main">
            <a:r>
              <a:t>เวลาพูดเสนอ: ประมาณ 3 นาที</a:t>
            </a:r>
          </a:p>
          <a:p xmlns:a="http://schemas.openxmlformats.org/drawingml/2006/main">
            <a:r>
              <a:t/>
            </a:r>
          </a:p>
          <a:p xmlns:a="http://schemas.openxmlformats.org/drawingml/2006/main">
            <a:r>
              <a:t>สไลด์นี้ต้องการลดความเข้าใจผิดว่า เมื่อ กศจ. เห็นชอบยุทธศาสตร์แล้ว ทุกหน่วยจะต้องใช้งบตามแผนโดยอัตโนมัติ ความจริงคือ กศจ. มีบทบาทเห็นชอบกรอบเชิงยุทธศาสตร์ของจังหวัด ศธจ. จัดทำ ประสาน ติดตาม และทำหน้าที่เลขานุการ ส่วนต้นสังกัด องค์กรปกครองส่วนท้องถิ่น และสถานศึกษาเอกชนยังตัดสินใจและดำเนินงานตามกฎหมาย อำนาจ และงบของตน ภาคีอื่นสามารถร่วมออกแบบ สนับสนุน และสะท้อนผลได้ ดังนั้นข้อเสนอที่อยู่นอกอำนาจ ศธจ. ไม่จำเป็นต้องตัดทิ้ง แต่ต้องระบุเจ้าของอำนาจ ช่องทางเสนอ และเงื่อนไขที่ทำให้ข้อเสนอนั้นเกิดขึ้นจริง สำหรับอยุธยา กลไกกลั่นกรองที่ใช้ชื่อถูกต้องคือคณะอนุกรรมการบริหารราชการเชิงยุทธศาสตร์</a:t>
            </a:r>
          </a:p>
          <a:p xmlns:a="http://schemas.openxmlformats.org/drawingml/2006/main">
            <a:r>
              <a:t/>
            </a:r>
          </a:p>
          <a:p xmlns:a="http://schemas.openxmlformats.org/drawingml/2006/main">
            <a:r>
              <a:t>จังหวะหรือคำถามสำหรับผู้บรรยาย: ชี้ให้เห็นความต่างระหว่างคำว่า เห็นชอบกรอบ ประสาน และสั่งการ พร้อมย้ำชื่อคณะอนุกรรมการตามคำสั่งจังหวัด</a:t>
            </a:r>
          </a:p>
          <a:p xmlns:a="http://schemas.openxmlformats.org/drawingml/2006/main">
            <a:r>
              <a:t/>
            </a:r>
          </a:p>
          <a:p xmlns:a="http://schemas.openxmlformats.org/drawingml/2006/main">
            <a:r>
              <a:t>ประโยคเชื่อมไปสไลด์ถัดไป: จากบทบาท เราจะเข้าสู่กระบวนการทำงานสิบขั้นตั้งแต่เริ่มต้นจนถึงการเห็นชอบ</a:t>
            </a:r>
          </a:p>
          <a:p xmlns:a="http://schemas.openxmlformats.org/drawingml/2006/main">
            <a:r>
              <a:t/>
            </a:r>
          </a:p>
          <a:p xmlns:a="http://schemas.openxmlformats.org/drawingml/2006/main">
            <a:r>
              <a:t>[Sources]</a:t>
            </a:r>
          </a:p>
          <a:p xmlns:a="http://schemas.openxmlformats.org/drawingml/2006/main">
            <a:r>
              <a:t>- https://www.moe.go.th/%E0%B8%84%E0%B8%B3%E0%B8%AA%E0%B8%B1%E0%B9%88%E0%B8%87-%E0%B8%AB%E0%B8%99-%E0%B8%84%E0%B8%AA%E0%B8%8A-%E0%B8%97%E0%B8%B5%E0%B9%88-19-2560-%E0%B8%A0%E0%B8%B9%E0%B8%A1%E0%B8%B4%E0%B8%A0%E0%B8%B2/</a:t>
            </a:r>
          </a:p>
          <a:p xmlns:a="http://schemas.openxmlformats.org/drawingml/2006/main">
            <a:r>
              <a:t>- https://www.soc.go.th/?id=703&amp;page_id=2375</a:t>
            </a:r>
          </a:p>
          <a:p xmlns:a="http://schemas.openxmlformats.org/drawingml/2006/main">
            <a:r>
              <a:t>- document-11.md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44d0a82ee03541c9"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c449f06ed41645ec" /><Relationship Type="http://schemas.openxmlformats.org/officeDocument/2006/relationships/slideLayout" Target="/ppt/slideLayouts/slideLayout1.xml" Id="R31d27c30aa6a43c8"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31d27c30aa6a43c8"/>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d3135dc43d794bad" /><Relationship Type="http://schemas.openxmlformats.org/officeDocument/2006/relationships/notesSlide" Target="/ppt/notesSlides/notesSlide1.xml" Id="R3d883817b04547bd"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4e5745d9fa22442d" /><Relationship Type="http://schemas.openxmlformats.org/officeDocument/2006/relationships/notesSlide" Target="/ppt/notesSlides/notesSlide10.xml" Id="R5f742a6e8efb46ff"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64eaf9fd6e3444f6" /><Relationship Type="http://schemas.openxmlformats.org/officeDocument/2006/relationships/notesSlide" Target="/ppt/notesSlides/notesSlide11.xml" Id="R0cbd7344b5a34f57"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03a708ae88a740f7" /><Relationship Type="http://schemas.openxmlformats.org/officeDocument/2006/relationships/notesSlide" Target="/ppt/notesSlides/notesSlide12.xml" Id="R31778ebfb55549fa"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da74a1447c964e33" /><Relationship Type="http://schemas.openxmlformats.org/officeDocument/2006/relationships/notesSlide" Target="/ppt/notesSlides/notesSlide13.xml" Id="R0021987737634ee2"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3ec0ee3926c94aaf" /><Relationship Type="http://schemas.openxmlformats.org/officeDocument/2006/relationships/chart" Target="/ppt/slides/charts/chart1.xml" Id="Ref0be10f1b5b45ea" /><Relationship Type="http://schemas.openxmlformats.org/officeDocument/2006/relationships/notesSlide" Target="/ppt/notesSlides/notesSlide14.xml" Id="Rf1106b32363d4a44"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9348bf398fc94977" /><Relationship Type="http://schemas.openxmlformats.org/officeDocument/2006/relationships/notesSlide" Target="/ppt/notesSlides/notesSlide15.xml" Id="R99a356b773c142e6"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a7b85c14a8514228" /><Relationship Type="http://schemas.openxmlformats.org/officeDocument/2006/relationships/notesSlide" Target="/ppt/notesSlides/notesSlide16.xml" Id="R1852c7380abe4efb"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2368a9b3f2384455" /><Relationship Type="http://schemas.openxmlformats.org/officeDocument/2006/relationships/notesSlide" Target="/ppt/notesSlides/notesSlide17.xml" Id="R562a0bab06004efa"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8d26040aeb00446d" /><Relationship Type="http://schemas.openxmlformats.org/officeDocument/2006/relationships/notesSlide" Target="/ppt/notesSlides/notesSlide18.xml" Id="Rd3340de23d324c41"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a081af26ce994408" /><Relationship Type="http://schemas.openxmlformats.org/officeDocument/2006/relationships/chart" Target="/ppt/slides/charts/chart2.xml" Id="R601e4991f69b4afb" /><Relationship Type="http://schemas.openxmlformats.org/officeDocument/2006/relationships/notesSlide" Target="/ppt/notesSlides/notesSlide19.xml" Id="Rc3ea988ea7874505"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42e7227834dc4811" /><Relationship Type="http://schemas.openxmlformats.org/officeDocument/2006/relationships/notesSlide" Target="/ppt/notesSlides/notesSlide2.xml" Id="R64c4d4267bf14374"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2d9604650d9746aa" /><Relationship Type="http://schemas.openxmlformats.org/officeDocument/2006/relationships/notesSlide" Target="/ppt/notesSlides/notesSlide20.xml" Id="R1ddbb577d35d4b04"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d6f43a3e70ae489c" /><Relationship Type="http://schemas.openxmlformats.org/officeDocument/2006/relationships/notesSlide" Target="/ppt/notesSlides/notesSlide21.xml" Id="R82a1978e0dcf48b8"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ec1a36b74f4941ae" /><Relationship Type="http://schemas.openxmlformats.org/officeDocument/2006/relationships/notesSlide" Target="/ppt/notesSlides/notesSlide22.xml" Id="Rf7c5fb8571de49f9"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8bc58eaa58ec4f6d" /><Relationship Type="http://schemas.openxmlformats.org/officeDocument/2006/relationships/notesSlide" Target="/ppt/notesSlides/notesSlide23.xml" Id="Rb8f5f9efeb79458a"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b1a0541626ab4f2c" /><Relationship Type="http://schemas.openxmlformats.org/officeDocument/2006/relationships/notesSlide" Target="/ppt/notesSlides/notesSlide24.xml" Id="Ra0dd0f8028a84436"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84903fb504844a5c" /><Relationship Type="http://schemas.openxmlformats.org/officeDocument/2006/relationships/notesSlide" Target="/ppt/notesSlides/notesSlide25.xml" Id="R83bdb593d2b84b5a"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78c7bb2086c24467" /><Relationship Type="http://schemas.openxmlformats.org/officeDocument/2006/relationships/notesSlide" Target="/ppt/notesSlides/notesSlide26.xml" Id="R209aeb8b185d48ca"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ca04cd5d5a444f3f" /><Relationship Type="http://schemas.openxmlformats.org/officeDocument/2006/relationships/notesSlide" Target="/ppt/notesSlides/notesSlide27.xml" Id="Rcb04abfcd0814345"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6048d3c135144066" /><Relationship Type="http://schemas.openxmlformats.org/officeDocument/2006/relationships/notesSlide" Target="/ppt/notesSlides/notesSlide28.xml" Id="R43637f00c25d48ea"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de7f92dd7025479c" /><Relationship Type="http://schemas.openxmlformats.org/officeDocument/2006/relationships/notesSlide" Target="/ppt/notesSlides/notesSlide29.xml" Id="R79d01ae6f6ad48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91b2f6bce7a744ff" /><Relationship Type="http://schemas.openxmlformats.org/officeDocument/2006/relationships/notesSlide" Target="/ppt/notesSlides/notesSlide3.xml" Id="R37cd97f7460c4e10"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6718aa2943a841d9" /><Relationship Type="http://schemas.openxmlformats.org/officeDocument/2006/relationships/notesSlide" Target="/ppt/notesSlides/notesSlide30.xml" Id="Rb30fd480c70e4a18" /></Relationships>
</file>

<file path=ppt/slides/_rels/slide31.xml.rels>&#65279;<?xml version="1.0" encoding="utf-8"?><Relationships xmlns="http://schemas.openxmlformats.org/package/2006/relationships"><Relationship Type="http://schemas.openxmlformats.org/officeDocument/2006/relationships/slideLayout" Target="/ppt/slideLayouts/slideLayout1.xml" Id="Re290f188aa2d4a55" /><Relationship Type="http://schemas.openxmlformats.org/officeDocument/2006/relationships/notesSlide" Target="/ppt/notesSlides/notesSlide31.xml" Id="R2d49ca008ece4e60"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65e99716feda42ef" /><Relationship Type="http://schemas.openxmlformats.org/officeDocument/2006/relationships/notesSlide" Target="/ppt/notesSlides/notesSlide4.xml" Id="R21ed7d60303d49fe"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34ae9e7c94d840a6" /><Relationship Type="http://schemas.openxmlformats.org/officeDocument/2006/relationships/notesSlide" Target="/ppt/notesSlides/notesSlide5.xml" Id="R76124696dbd84ab5"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398dd62c1134417f" /><Relationship Type="http://schemas.openxmlformats.org/officeDocument/2006/relationships/notesSlide" Target="/ppt/notesSlides/notesSlide6.xml" Id="R0085eb0753a144d7"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6471f8188f544cab" /><Relationship Type="http://schemas.openxmlformats.org/officeDocument/2006/relationships/notesSlide" Target="/ppt/notesSlides/notesSlide7.xml" Id="Ra19d99745ff44c55"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7571f6b99bb3455e" /><Relationship Type="http://schemas.openxmlformats.org/officeDocument/2006/relationships/notesSlide" Target="/ppt/notesSlides/notesSlide8.xml" Id="R701bfe363617437f"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afe6157ca3264b96" /><Relationship Type="http://schemas.openxmlformats.org/officeDocument/2006/relationships/notesSlide" Target="/ppt/notesSlides/notesSlide9.xml" Id="R3888a64416904827" /></Relationships>
</file>

<file path=ppt/slides/charts/chart1.xml><?xml version="1.0" encoding="utf-8"?>
<c:chartSpace xmlns:c="http://schemas.openxmlformats.org/drawingml/2006/chart">
  <c:lang val="en-US"/>
  <c:chart>
    <c:plotArea>
      <c:lineChart>
        <c:grouping val="standard"/>
        <c:varyColors val="0"/>
        <c:ser>
          <c:idx val="0"/>
          <c:order val="0"/>
          <c:tx>
            <c:v>เกิดมีชีพ</c:v>
          </c:tx>
          <c:spPr>
            <a:ln xmlns:a="http://schemas.openxmlformats.org/drawingml/2006/main" w="47625">
              <a:solidFill>
                <a:srgbClr val="2F6FB2"/>
              </a:solidFill>
              <a:prstDash val="solid"/>
            </a:ln>
          </c:spPr>
          <c:marker>
            <c:symbol val="circle"/>
            <c:size val="10"/>
            <c:spPr>
              <a:solidFill xmlns:a="http://schemas.openxmlformats.org/drawingml/2006/main">
                <a:srgbClr val="2F6FB2"/>
              </a:solidFill>
            </c:spPr>
          </c:marker>
          <c:cat>
            <c:numLit>
              <c:formatCode>General</c:formatCode>
              <c:ptCount val="2"/>
              <c:pt idx="0">
                <c:v>2562</c:v>
              </c:pt>
              <c:pt idx="1">
                <c:v>2566</c:v>
              </c:pt>
            </c:numLit>
          </c:cat>
          <c:val>
            <c:numLit>
              <c:formatCode>General</c:formatCode>
              <c:ptCount val="2"/>
              <c:pt idx="0">
                <c:v>7018</c:v>
              </c:pt>
              <c:pt idx="1">
                <c:v>5503</c:v>
              </c:pt>
            </c:numLit>
          </c:val>
          <c:smooth val="0"/>
        </c:ser>
        <c:dLbls>
          <c:txPr>
            <a:bodyPr xmlns:a="http://schemas.openxmlformats.org/drawingml/2006/main" anchorCtr="1"/>
            <a:lstStyle xmlns:a="http://schemas.openxmlformats.org/drawingml/2006/main"/>
            <a:p xmlns:a="http://schemas.openxmlformats.org/drawingml/2006/main">
              <a:pPr>
                <a:defRPr sz="1350">
                  <a:solidFill>
                    <a:srgbClr val="17213A"/>
                  </a:solidFill>
                  <a:latin typeface="Thonburi"/>
                  <a:ea typeface="Thonburi"/>
                  <a:cs typeface="Thonburi"/>
                </a:defRPr>
              </a:pPr>
            </a:p>
          </c:txPr>
          <c:showLegendKey val="0"/>
          <c:showVal val="1"/>
          <c:showCatName val="0"/>
          <c:showSerName val="0"/>
          <c:showPercent val="0"/>
          <c:showBubbleSize val="0"/>
          <c:showLeaderLines val="0"/>
        </c:dLbls>
        <c:smooth val="0"/>
        <c:axId val="48650112"/>
        <c:axId val="48672768"/>
      </c:lineChart>
      <c:catAx>
        <c:axId val="48650112"/>
        <c:scaling>
          <c:orientation val="minMax"/>
        </c:scaling>
        <c:delete val="0"/>
        <c:axPos val="b"/>
        <c:numFmt formatCode="General"/>
        <c:majorTickMark val="none"/>
        <c:minorTickMark val="none"/>
        <c:spPr>
          <a:ln xmlns:a="http://schemas.openxmlformats.org/drawingml/2006/main" w="9525">
            <a:solidFill>
              <a:srgbClr val="CBD2DC"/>
            </a:solidFill>
            <a:prstDash val="solid"/>
          </a:ln>
        </c:spPr>
        <c:txPr>
          <a:bodyPr xmlns:a="http://schemas.openxmlformats.org/drawingml/2006/main" anchorCtr="1"/>
          <a:lstStyle xmlns:a="http://schemas.openxmlformats.org/drawingml/2006/main"/>
          <a:p xmlns:a="http://schemas.openxmlformats.org/drawingml/2006/main">
            <a:pPr>
              <a:defRPr sz="1200">
                <a:solidFill>
                  <a:srgbClr val="27334F"/>
                </a:solidFill>
                <a:latin typeface="Thonburi"/>
                <a:ea typeface="Thonburi"/>
                <a:cs typeface="Thonburi"/>
              </a:defRPr>
            </a:pPr>
          </a:p>
        </c:txPr>
        <c:crossAx val="48672768"/>
      </c:catAx>
      <c:valAx>
        <c:axId val="48672768"/>
        <c:scaling>
          <c:orientation val="minMax"/>
        </c:scaling>
        <c:delete val="1"/>
        <c:axPos val="l"/>
        <c:majorGridlines>
          <c:spPr>
            <a:ln xmlns:a="http://schemas.openxmlformats.org/drawingml/2006/main" w="9525">
              <a:solidFill>
                <a:srgbClr val="EEF1F4"/>
              </a:solidFill>
              <a:prstDash val="solid"/>
            </a:ln>
          </c:spPr>
        </c:majorGridlines>
        <c:numFmt formatCode="General"/>
        <c:majorTickMark val="none"/>
        <c:minorTickMark val="none"/>
        <c:spPr>
          <a:ln xmlns:a="http://schemas.openxmlformats.org/drawingml/2006/main" w="9525">
            <a:solidFill>
              <a:srgbClr val="D4D4D4"/>
            </a:solidFill>
            <a:prstDash val="solid"/>
          </a:ln>
        </c:spPr>
        <c:txPr>
          <a:bodyPr xmlns:a="http://schemas.openxmlformats.org/drawingml/2006/main" anchorCtr="1"/>
          <a:lstStyle xmlns:a="http://schemas.openxmlformats.org/drawingml/2006/main"/>
          <a:p xmlns:a="http://schemas.openxmlformats.org/drawingml/2006/main">
            <a:pPr>
              <a:defRPr>
                <a:solidFill>
                  <a:srgbClr val="666666"/>
                </a:solidFill>
              </a:defRPr>
            </a:pPr>
          </a:p>
        </c:txPr>
        <c:crossAx val="48650112"/>
        <c:crossBetween val="between"/>
      </c:valAx>
      <c:spPr>
        <a:noFill xmlns:a="http://schemas.openxmlformats.org/drawingml/2006/main"/>
        <a:ln xmlns:a="http://schemas.openxmlformats.org/drawingml/2006/main" w="0">
          <a:noFill/>
          <a:prstDash val="solid"/>
        </a:ln>
      </c:spPr>
    </c:plotArea>
    <c:plotVisOnly val="1"/>
  </c:chart>
  <c:spPr>
    <a:solidFill xmlns:a="http://schemas.openxmlformats.org/drawingml/2006/main">
      <a:srgbClr val="FBFAF7"/>
    </a:solidFill>
    <a:ln xmlns:a="http://schemas.openxmlformats.org/drawingml/2006/main" w="0">
      <a:noFill/>
      <a:prstDash val="solid"/>
    </a:ln>
  </c:spPr>
</c:chartSpace>
</file>

<file path=ppt/slides/charts/chart2.xml><?xml version="1.0" encoding="utf-8"?>
<c:chartSpace xmlns:c="http://schemas.openxmlformats.org/drawingml/2006/chart">
  <c:lang val="en-US"/>
  <c:chart>
    <c:plotArea>
      <c:barChart>
        <c:barDir val="bar"/>
        <c:grouping val="clustered"/>
        <c:varyColors val="0"/>
        <c:ser>
          <c:idx val="0"/>
          <c:order val="0"/>
          <c:tx>
            <c:v>น้ำหนัก</c:v>
          </c:tx>
          <c:spPr>
            <a:solidFill xmlns:a="http://schemas.openxmlformats.org/drawingml/2006/main">
              <a:srgbClr val="2F6FB2"/>
            </a:solidFill>
          </c:spPr>
          <c:cat>
            <c:strLit>
              <c:ptCount val="9"/>
              <c:pt idx="0">
                <c:v>ผลต่อผู้เรียน</c:v>
              </c:pt>
              <c:pt idx="1">
                <c:v>เร่งด่วน</c:v>
              </c:pt>
              <c:pt idx="2">
                <c:v>เปราะบาง</c:v>
              </c:pt>
              <c:pt idx="3">
                <c:v>อำนาจหน้าที่</c:v>
              </c:pt>
              <c:pt idx="4">
                <c:v>เป็นไปได้</c:v>
              </c:pt>
              <c:pt idx="5">
                <c:v>คุ้มค่า</c:v>
              </c:pt>
              <c:pt idx="6">
                <c:v>ความร่วมมือ</c:v>
              </c:pt>
              <c:pt idx="7">
                <c:v>ความเสี่ยง</c:v>
              </c:pt>
              <c:pt idx="8">
                <c:v>ขยายผล</c:v>
              </c:pt>
            </c:strLit>
          </c:cat>
          <c:val>
            <c:numLit>
              <c:formatCode>General</c:formatCode>
              <c:ptCount val="9"/>
              <c:pt idx="0">
                <c:v>20</c:v>
              </c:pt>
              <c:pt idx="1">
                <c:v>15</c:v>
              </c:pt>
              <c:pt idx="2">
                <c:v>15</c:v>
              </c:pt>
              <c:pt idx="3">
                <c:v>15</c:v>
              </c:pt>
              <c:pt idx="4">
                <c:v>10</c:v>
              </c:pt>
              <c:pt idx="5">
                <c:v>10</c:v>
              </c:pt>
              <c:pt idx="6">
                <c:v>5</c:v>
              </c:pt>
              <c:pt idx="7">
                <c:v>5</c:v>
              </c:pt>
              <c:pt idx="8">
                <c:v>5</c:v>
              </c:pt>
            </c:numLit>
          </c:val>
        </c:ser>
        <c:dLbls>
          <c:txPr>
            <a:bodyPr xmlns:a="http://schemas.openxmlformats.org/drawingml/2006/main" anchorCtr="1"/>
            <a:lstStyle xmlns:a="http://schemas.openxmlformats.org/drawingml/2006/main"/>
            <a:p xmlns:a="http://schemas.openxmlformats.org/drawingml/2006/main">
              <a:pPr>
                <a:defRPr sz="1125">
                  <a:solidFill>
                    <a:srgbClr val="17213A"/>
                  </a:solidFill>
                  <a:latin typeface="Thonburi"/>
                  <a:ea typeface="Thonburi"/>
                  <a:cs typeface="Thonburi"/>
                </a:defRPr>
              </a:pPr>
            </a:p>
          </c:txPr>
          <c:dLblPos val="outEnd"/>
          <c:showLegendKey val="0"/>
          <c:showVal val="1"/>
          <c:showCatName val="0"/>
          <c:showSerName val="0"/>
          <c:showPercent val="0"/>
          <c:showBubbleSize val="0"/>
          <c:showLeaderLines val="0"/>
        </c:dLbls>
        <c:gapWidth val="45"/>
        <c:axId val="48650112"/>
        <c:axId val="48672768"/>
      </c:barChart>
      <c:catAx>
        <c:axId val="48650112"/>
        <c:scaling>
          <c:orientation val="minMax"/>
        </c:scaling>
        <c:delete val="0"/>
        <c:axPos val="l"/>
        <c:numFmt formatCode="General"/>
        <c:majorTickMark val="none"/>
        <c:minorTickMark val="none"/>
        <c:spPr>
          <a:ln xmlns:a="http://schemas.openxmlformats.org/drawingml/2006/main" w="9525">
            <a:solidFill>
              <a:srgbClr val="CBD2DC"/>
            </a:solidFill>
            <a:prstDash val="solid"/>
          </a:ln>
        </c:spPr>
        <c:txPr>
          <a:bodyPr xmlns:a="http://schemas.openxmlformats.org/drawingml/2006/main" anchorCtr="1"/>
          <a:lstStyle xmlns:a="http://schemas.openxmlformats.org/drawingml/2006/main"/>
          <a:p xmlns:a="http://schemas.openxmlformats.org/drawingml/2006/main">
            <a:pPr>
              <a:defRPr sz="1050">
                <a:solidFill>
                  <a:srgbClr val="27334F"/>
                </a:solidFill>
                <a:latin typeface="Thonburi"/>
                <a:ea typeface="Thonburi"/>
                <a:cs typeface="Thonburi"/>
              </a:defRPr>
            </a:pPr>
          </a:p>
        </c:txPr>
        <c:crossAx val="48672768"/>
      </c:catAx>
      <c:valAx>
        <c:axId val="48672768"/>
        <c:scaling>
          <c:orientation val="minMax"/>
        </c:scaling>
        <c:delete val="1"/>
        <c:axPos val="b"/>
        <c:majorGridlines>
          <c:spPr>
            <a:ln xmlns:a="http://schemas.openxmlformats.org/drawingml/2006/main" w="9525">
              <a:solidFill>
                <a:srgbClr val="EEF1F4"/>
              </a:solidFill>
              <a:prstDash val="solid"/>
            </a:ln>
          </c:spPr>
        </c:majorGridlines>
        <c:numFmt formatCode="General"/>
        <c:majorTickMark val="none"/>
        <c:minorTickMark val="none"/>
        <c:spPr>
          <a:ln xmlns:a="http://schemas.openxmlformats.org/drawingml/2006/main" w="9525">
            <a:solidFill>
              <a:srgbClr val="D4D4D4"/>
            </a:solidFill>
            <a:prstDash val="solid"/>
          </a:ln>
        </c:spPr>
        <c:txPr>
          <a:bodyPr xmlns:a="http://schemas.openxmlformats.org/drawingml/2006/main" anchorCtr="1"/>
          <a:lstStyle xmlns:a="http://schemas.openxmlformats.org/drawingml/2006/main"/>
          <a:p xmlns:a="http://schemas.openxmlformats.org/drawingml/2006/main">
            <a:pPr>
              <a:defRPr>
                <a:solidFill>
                  <a:srgbClr val="666666"/>
                </a:solidFill>
              </a:defRPr>
            </a:pPr>
          </a:p>
        </c:txPr>
        <c:crossAx val="48650112"/>
        <c:crossBetween val="between"/>
      </c:valAx>
      <c:spPr>
        <a:noFill xmlns:a="http://schemas.openxmlformats.org/drawingml/2006/main"/>
        <a:ln xmlns:a="http://schemas.openxmlformats.org/drawingml/2006/main" w="0">
          <a:noFill/>
          <a:prstDash val="solid"/>
        </a:ln>
      </c:spPr>
    </c:plotArea>
    <c:plotVisOnly val="1"/>
  </c:chart>
  <c:spPr>
    <a:solidFill xmlns:a="http://schemas.openxmlformats.org/drawingml/2006/main">
      <a:srgbClr val="FBFAF7"/>
    </a:solidFill>
    <a:ln xmlns:a="http://schemas.openxmlformats.org/drawingml/2006/main" w="0">
      <a:noFill/>
      <a:prstDash val="solid"/>
    </a:ln>
  </c:spPr>
</c:chartSpace>
</file>

<file path=ppt/slides/slide1.xml><?xml version="1.0" encoding="utf-8"?>
<p:sld xmlns:p="http://schemas.openxmlformats.org/presentationml/2006/main">
  <p:cSld>
    <p:bg>
      <p:bgPr>
        <a:solidFill xmlns:a="http://schemas.openxmlformats.org/drawingml/2006/main">
          <a:srgbClr val="10182B"/>
        </a:solidFill>
      </p:bgPr>
    </p:bg>
    <p:spTree>
      <p:nvGrpSpPr>
        <p:cNvPr id="1" name=""/>
        <p:cNvGrpSpPr/>
        <p:nvPr/>
      </p:nvGrpSpPr>
      <p:grpSpPr>
        <a:xfrm xmlns:a="http://schemas.openxmlformats.org/drawingml/2006/main"/>
      </p:grpSpPr>
      <p:sp>
        <p:nvSpPr>
          <p:cNvPr id="17" name="box">
            <a:extLst xmlns:a="http://schemas.openxmlformats.org/drawingml/2006/main">
              <a:ext uri="{FF2B5EF4-FFF2-40B4-BE49-F238E27FC236}">
                <a16:creationId xmlns:a16="http://schemas.microsoft.com/office/drawing/2014/main" id="{0CCD5A6F-97B4-4E88-94F1-9E5AA7E50B4B}"/>
              </a:ext>
            </a:extLst>
          </p:cNvPr>
          <p:cNvSpPr>
            <a:spLocks xmlns:a="http://schemas.openxmlformats.org/drawingml/2006/main" noGrp="1"/>
          </p:cNvSpPr>
          <p:nvPr/>
        </p:nvSpPr>
        <p:spPr>
          <a:xfrm xmlns:a="http://schemas.openxmlformats.org/drawingml/2006/main">
            <a:off x="7810500" y="0"/>
            <a:ext cx="4381500" cy="6858000"/>
          </a:xfrm>
          <a:prstGeom xmlns:a="http://schemas.openxmlformats.org/drawingml/2006/main" prst="rect">
            <a:avLst/>
          </a:prstGeom>
          <a:solidFill xmlns:a="http://schemas.openxmlformats.org/drawingml/2006/main">
            <a:srgbClr val="C6922F"/>
          </a:solidFill>
          <a:ln xmlns:a="http://schemas.openxmlformats.org/drawingml/2006/main" w="0">
            <a:noFill/>
            <a:prstDash val="solid"/>
          </a:ln>
        </p:spPr>
      </p:sp>
      <p:sp>
        <p:nvSpPr>
          <p:cNvPr id="2" name="box">
            <a:extLst xmlns:a="http://schemas.openxmlformats.org/drawingml/2006/main">
              <a:ext uri="{FF2B5EF4-FFF2-40B4-BE49-F238E27FC236}">
                <a16:creationId xmlns:a16="http://schemas.microsoft.com/office/drawing/2014/main" id="{D2BEC7AD-7555-461C-BCC7-26FCE9338D58}"/>
              </a:ext>
            </a:extLst>
          </p:cNvPr>
          <p:cNvSpPr>
            <a:spLocks xmlns:a="http://schemas.openxmlformats.org/drawingml/2006/main" noGrp="1"/>
          </p:cNvSpPr>
          <p:nvPr/>
        </p:nvSpPr>
        <p:spPr>
          <a:xfrm xmlns:a="http://schemas.openxmlformats.org/drawingml/2006/main">
            <a:off x="8429625" y="914400"/>
            <a:ext cx="2762250" cy="4857750"/>
          </a:xfrm>
          <a:prstGeom xmlns:a="http://schemas.openxmlformats.org/drawingml/2006/main" prst="rect">
            <a:avLst/>
          </a:prstGeom>
          <a:solidFill xmlns:a="http://schemas.openxmlformats.org/drawingml/2006/main">
            <a:srgbClr val="D6AB58"/>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276E56F7-8BB9-4007-809D-6CFDB9876E98}"/>
              </a:ext>
            </a:extLst>
          </p:cNvPr>
          <p:cNvSpPr>
            <a:spLocks xmlns:a="http://schemas.openxmlformats.org/drawingml/2006/main" noGrp="1"/>
          </p:cNvSpPr>
          <p:nvPr/>
        </p:nvSpPr>
        <p:spPr>
          <a:xfrm xmlns:a="http://schemas.openxmlformats.org/drawingml/2006/main" rot="600000">
            <a:off x="8096250" y="1524000"/>
            <a:ext cx="2476500" cy="0"/>
          </a:xfrm>
          <a:prstGeom xmlns:a="http://schemas.openxmlformats.org/drawingml/2006/main" prst="line">
            <a:avLst/>
          </a:prstGeom>
          <a:noFill xmlns:a="http://schemas.openxmlformats.org/drawingml/2006/main"/>
          <a:ln xmlns:a="http://schemas.openxmlformats.org/drawingml/2006/main" w="57150">
            <a:solidFill>
              <a:srgbClr val="FFF5DE"/>
            </a:solidFill>
            <a:prstDash val="solid"/>
          </a:ln>
        </p:spPr>
      </p:sp>
      <p:sp>
        <p:nvSpPr>
          <p:cNvPr id="4" name="">
            <a:extLst xmlns:a="http://schemas.openxmlformats.org/drawingml/2006/main">
              <a:ext uri="{FF2B5EF4-FFF2-40B4-BE49-F238E27FC236}">
                <a16:creationId xmlns:a16="http://schemas.microsoft.com/office/drawing/2014/main" id="{837E315E-B3BE-4985-8870-C7D806491220}"/>
              </a:ext>
            </a:extLst>
          </p:cNvPr>
          <p:cNvSpPr>
            <a:spLocks xmlns:a="http://schemas.openxmlformats.org/drawingml/2006/main" noGrp="1"/>
          </p:cNvSpPr>
          <p:nvPr/>
        </p:nvSpPr>
        <p:spPr>
          <a:xfrm xmlns:a="http://schemas.openxmlformats.org/drawingml/2006/main" rot="-480000">
            <a:off x="8382000" y="2333625"/>
            <a:ext cx="2286000" cy="0"/>
          </a:xfrm>
          <a:prstGeom xmlns:a="http://schemas.openxmlformats.org/drawingml/2006/main" prst="line">
            <a:avLst/>
          </a:prstGeom>
          <a:noFill xmlns:a="http://schemas.openxmlformats.org/drawingml/2006/main"/>
          <a:ln xmlns:a="http://schemas.openxmlformats.org/drawingml/2006/main" w="57150">
            <a:solidFill>
              <a:srgbClr val="FFF5DE"/>
            </a:solidFill>
            <a:prstDash val="solid"/>
          </a:ln>
        </p:spPr>
      </p:sp>
      <p:sp>
        <p:nvSpPr>
          <p:cNvPr id="5" name="">
            <a:extLst xmlns:a="http://schemas.openxmlformats.org/drawingml/2006/main">
              <a:ext uri="{FF2B5EF4-FFF2-40B4-BE49-F238E27FC236}">
                <a16:creationId xmlns:a16="http://schemas.microsoft.com/office/drawing/2014/main" id="{40DF93DE-C2F8-4EDA-BFC4-28687E53D2B8}"/>
              </a:ext>
            </a:extLst>
          </p:cNvPr>
          <p:cNvSpPr>
            <a:spLocks xmlns:a="http://schemas.openxmlformats.org/drawingml/2006/main" noGrp="1"/>
          </p:cNvSpPr>
          <p:nvPr/>
        </p:nvSpPr>
        <p:spPr>
          <a:xfrm xmlns:a="http://schemas.openxmlformats.org/drawingml/2006/main" rot="300000">
            <a:off x="8048625" y="3333750"/>
            <a:ext cx="2857500" cy="0"/>
          </a:xfrm>
          <a:prstGeom xmlns:a="http://schemas.openxmlformats.org/drawingml/2006/main" prst="line">
            <a:avLst/>
          </a:prstGeom>
          <a:noFill xmlns:a="http://schemas.openxmlformats.org/drawingml/2006/main"/>
          <a:ln xmlns:a="http://schemas.openxmlformats.org/drawingml/2006/main" w="57150">
            <a:solidFill>
              <a:srgbClr val="FFF5DE"/>
            </a:solidFill>
            <a:prstDash val="solid"/>
          </a:ln>
        </p:spPr>
      </p:sp>
      <p:sp>
        <p:nvSpPr>
          <p:cNvPr id="6" name="">
            <a:extLst xmlns:a="http://schemas.openxmlformats.org/drawingml/2006/main">
              <a:ext uri="{FF2B5EF4-FFF2-40B4-BE49-F238E27FC236}">
                <a16:creationId xmlns:a16="http://schemas.microsoft.com/office/drawing/2014/main" id="{03C34BD5-F733-42E5-8600-4C29A5F04AAB}"/>
              </a:ext>
            </a:extLst>
          </p:cNvPr>
          <p:cNvSpPr>
            <a:spLocks xmlns:a="http://schemas.openxmlformats.org/drawingml/2006/main" noGrp="1"/>
          </p:cNvSpPr>
          <p:nvPr/>
        </p:nvSpPr>
        <p:spPr>
          <a:xfrm xmlns:a="http://schemas.openxmlformats.org/drawingml/2006/main" rot="-600000">
            <a:off x="8524875" y="4429125"/>
            <a:ext cx="2000250" cy="0"/>
          </a:xfrm>
          <a:prstGeom xmlns:a="http://schemas.openxmlformats.org/drawingml/2006/main" prst="line">
            <a:avLst/>
          </a:prstGeom>
          <a:noFill xmlns:a="http://schemas.openxmlformats.org/drawingml/2006/main"/>
          <a:ln xmlns:a="http://schemas.openxmlformats.org/drawingml/2006/main" w="57150">
            <a:solidFill>
              <a:srgbClr val="FFF5DE"/>
            </a:solidFill>
            <a:prstDash val="solid"/>
          </a:ln>
        </p:spPr>
      </p:sp>
      <p:sp>
        <p:nvSpPr>
          <p:cNvPr id="7" name="">
            <a:extLst xmlns:a="http://schemas.openxmlformats.org/drawingml/2006/main">
              <a:ext uri="{FF2B5EF4-FFF2-40B4-BE49-F238E27FC236}">
                <a16:creationId xmlns:a16="http://schemas.microsoft.com/office/drawing/2014/main" id="{42D71460-007B-4B21-88C3-360A3D2E4BBF}"/>
              </a:ext>
            </a:extLst>
          </p:cNvPr>
          <p:cNvSpPr>
            <a:spLocks xmlns:a="http://schemas.openxmlformats.org/drawingml/2006/main" noGrp="1"/>
          </p:cNvSpPr>
          <p:nvPr/>
        </p:nvSpPr>
        <p:spPr>
          <a:xfrm xmlns:a="http://schemas.openxmlformats.org/drawingml/2006/main">
            <a:off x="8096250" y="1428750"/>
            <a:ext cx="209550" cy="209550"/>
          </a:xfrm>
          <a:prstGeom xmlns:a="http://schemas.openxmlformats.org/drawingml/2006/main" prst="ellipse">
            <a:avLst/>
          </a:prstGeom>
          <a:solidFill xmlns:a="http://schemas.openxmlformats.org/drawingml/2006/main">
            <a:srgbClr val="FFF5DE"/>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7B33BF20-670D-424A-8E15-58D06B195765}"/>
              </a:ext>
            </a:extLst>
          </p:cNvPr>
          <p:cNvSpPr>
            <a:spLocks xmlns:a="http://schemas.openxmlformats.org/drawingml/2006/main" noGrp="1"/>
          </p:cNvSpPr>
          <p:nvPr/>
        </p:nvSpPr>
        <p:spPr>
          <a:xfrm xmlns:a="http://schemas.openxmlformats.org/drawingml/2006/main">
            <a:off x="10429875" y="1809750"/>
            <a:ext cx="171450" cy="171450"/>
          </a:xfrm>
          <a:prstGeom xmlns:a="http://schemas.openxmlformats.org/drawingml/2006/main" prst="ellipse">
            <a:avLst/>
          </a:prstGeom>
          <a:solidFill xmlns:a="http://schemas.openxmlformats.org/drawingml/2006/main">
            <a:srgbClr val="FFF5DE"/>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636E3346-E217-418B-85CC-24F5296BAFB4}"/>
              </a:ext>
            </a:extLst>
          </p:cNvPr>
          <p:cNvSpPr>
            <a:spLocks xmlns:a="http://schemas.openxmlformats.org/drawingml/2006/main" noGrp="1"/>
          </p:cNvSpPr>
          <p:nvPr/>
        </p:nvSpPr>
        <p:spPr>
          <a:xfrm xmlns:a="http://schemas.openxmlformats.org/drawingml/2006/main">
            <a:off x="8572500" y="3143250"/>
            <a:ext cx="247650" cy="247650"/>
          </a:xfrm>
          <a:prstGeom xmlns:a="http://schemas.openxmlformats.org/drawingml/2006/main" prst="ellipse">
            <a:avLst/>
          </a:prstGeom>
          <a:solidFill xmlns:a="http://schemas.openxmlformats.org/drawingml/2006/main">
            <a:srgbClr val="FFF5DE"/>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CD8DBBAD-ED75-4814-8A53-4F309D1E2D80}"/>
              </a:ext>
            </a:extLst>
          </p:cNvPr>
          <p:cNvSpPr>
            <a:spLocks xmlns:a="http://schemas.openxmlformats.org/drawingml/2006/main" noGrp="1"/>
          </p:cNvSpPr>
          <p:nvPr/>
        </p:nvSpPr>
        <p:spPr>
          <a:xfrm xmlns:a="http://schemas.openxmlformats.org/drawingml/2006/main">
            <a:off x="10763250" y="4286250"/>
            <a:ext cx="190500" cy="190500"/>
          </a:xfrm>
          <a:prstGeom xmlns:a="http://schemas.openxmlformats.org/drawingml/2006/main" prst="ellipse">
            <a:avLst/>
          </a:prstGeom>
          <a:solidFill xmlns:a="http://schemas.openxmlformats.org/drawingml/2006/main">
            <a:srgbClr val="FFF5DE"/>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82D2CCDC-2D76-4E61-A52D-DED1CF102DFC}"/>
              </a:ext>
            </a:extLst>
          </p:cNvPr>
          <p:cNvSpPr>
            <a:spLocks xmlns:a="http://schemas.openxmlformats.org/drawingml/2006/main" noGrp="1"/>
          </p:cNvSpPr>
          <p:nvPr/>
        </p:nvSpPr>
        <p:spPr>
          <a:xfrm xmlns:a="http://schemas.openxmlformats.org/drawingml/2006/main">
            <a:off x="9620250" y="5143500"/>
            <a:ext cx="266700" cy="266700"/>
          </a:xfrm>
          <a:prstGeom xmlns:a="http://schemas.openxmlformats.org/drawingml/2006/main" prst="ellipse">
            <a:avLst/>
          </a:prstGeom>
          <a:solidFill xmlns:a="http://schemas.openxmlformats.org/drawingml/2006/main">
            <a:srgbClr val="FFF5DE"/>
          </a:solidFill>
          <a:ln xmlns:a="http://schemas.openxmlformats.org/drawingml/2006/main" w="0">
            <a:noFill/>
            <a:prstDash val="solid"/>
          </a:ln>
        </p:spPr>
      </p:sp>
      <p:sp>
        <p:nvSpPr>
          <p:cNvPr id="12" name="text">
            <a:extLst xmlns:a="http://schemas.openxmlformats.org/drawingml/2006/main">
              <a:ext uri="{FF2B5EF4-FFF2-40B4-BE49-F238E27FC236}">
                <a16:creationId xmlns:a16="http://schemas.microsoft.com/office/drawing/2014/main" id="{C47E8BB0-78D8-46B6-B7CD-AAE74A49C0C6}"/>
              </a:ext>
            </a:extLst>
          </p:cNvPr>
          <p:cNvSpPr>
            <a:spLocks xmlns:a="http://schemas.openxmlformats.org/drawingml/2006/main" noGrp="1"/>
          </p:cNvSpPr>
          <p:nvPr/>
        </p:nvSpPr>
        <p:spPr>
          <a:xfrm xmlns:a="http://schemas.openxmlformats.org/drawingml/2006/main">
            <a:off x="590550" y="552450"/>
            <a:ext cx="5905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350" b="1">
                <a:solidFill>
                  <a:srgbClr val="D9C69D"/>
                </a:solidFill>
                <a:latin typeface="Thonburi"/>
                <a:ea typeface="Thonburi"/>
                <a:cs typeface="Thonburi"/>
              </a:defRPr>
            </a:pPr>
            <a:r>
              <a:rPr sz="1350" b="1">
                <a:solidFill>
                  <a:srgbClr val="D9C69D"/>
                </a:solidFill>
                <a:latin typeface="Thonburi"/>
                <a:ea typeface="Thonburi"/>
                <a:cs typeface="Thonburi"/>
              </a:rPr>
              <a:t>เอกสารประกอบการบรรยาย</a:t>
            </a:r>
          </a:p>
        </p:txBody>
      </p:sp>
      <p:sp>
        <p:nvSpPr>
          <p:cNvPr id="13" name="text">
            <a:extLst xmlns:a="http://schemas.openxmlformats.org/drawingml/2006/main">
              <a:ext uri="{FF2B5EF4-FFF2-40B4-BE49-F238E27FC236}">
                <a16:creationId xmlns:a16="http://schemas.microsoft.com/office/drawing/2014/main" id="{6BC8E826-D249-4631-B799-47435A93BF9B}"/>
              </a:ext>
            </a:extLst>
          </p:cNvPr>
          <p:cNvSpPr>
            <a:spLocks xmlns:a="http://schemas.openxmlformats.org/drawingml/2006/main" noGrp="1"/>
          </p:cNvSpPr>
          <p:nvPr/>
        </p:nvSpPr>
        <p:spPr>
          <a:xfrm xmlns:a="http://schemas.openxmlformats.org/drawingml/2006/main">
            <a:off x="590550" y="1257300"/>
            <a:ext cx="6667500" cy="2457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4200" b="1">
                <a:solidFill>
                  <a:srgbClr val="FFFFFF"/>
                </a:solidFill>
                <a:latin typeface="Thonburi"/>
                <a:ea typeface="Thonburi"/>
                <a:cs typeface="Thonburi"/>
              </a:defRPr>
            </a:pPr>
            <a:r>
              <a:rPr sz="4200" b="1">
                <a:solidFill>
                  <a:srgbClr val="FFFFFF"/>
                </a:solidFill>
                <a:latin typeface="Thonburi"/>
                <a:ea typeface="Thonburi"/>
                <a:cs typeface="Thonburi"/>
              </a:rPr>
              <a:t>จัดทำยุทธศาสตร์</a:t>
            </a:r>
          </a:p>
          <a:p xmlns:a="http://schemas.openxmlformats.org/drawingml/2006/main">
            <a:pPr algn="l">
              <a:buNone/>
              <a:defRPr sz="4200" b="1">
                <a:solidFill>
                  <a:srgbClr val="FFFFFF"/>
                </a:solidFill>
                <a:latin typeface="Thonburi"/>
                <a:ea typeface="Thonburi"/>
                <a:cs typeface="Thonburi"/>
              </a:defRPr>
            </a:pPr>
            <a:r>
              <a:rPr sz="4200" b="1">
                <a:solidFill>
                  <a:srgbClr val="FFFFFF"/>
                </a:solidFill>
                <a:latin typeface="Thonburi"/>
                <a:ea typeface="Thonburi"/>
                <a:cs typeface="Thonburi"/>
              </a:rPr>
              <a:t>การพัฒนาการศึกษา</a:t>
            </a:r>
          </a:p>
          <a:p xmlns:a="http://schemas.openxmlformats.org/drawingml/2006/main">
            <a:pPr algn="l">
              <a:buNone/>
              <a:defRPr sz="4200" b="1">
                <a:solidFill>
                  <a:srgbClr val="FFFFFF"/>
                </a:solidFill>
                <a:latin typeface="Thonburi"/>
                <a:ea typeface="Thonburi"/>
                <a:cs typeface="Thonburi"/>
              </a:defRPr>
            </a:pPr>
            <a:r>
              <a:rPr sz="4200" b="1">
                <a:solidFill>
                  <a:srgbClr val="FFFFFF"/>
                </a:solidFill>
                <a:latin typeface="Thonburi"/>
                <a:ea typeface="Thonburi"/>
                <a:cs typeface="Thonburi"/>
              </a:rPr>
              <a:t>ให้ใช้ได้จริง</a:t>
            </a:r>
          </a:p>
        </p:txBody>
      </p:sp>
      <p:sp>
        <p:nvSpPr>
          <p:cNvPr id="14" name="text">
            <a:extLst xmlns:a="http://schemas.openxmlformats.org/drawingml/2006/main">
              <a:ext uri="{FF2B5EF4-FFF2-40B4-BE49-F238E27FC236}">
                <a16:creationId xmlns:a16="http://schemas.microsoft.com/office/drawing/2014/main" id="{BB444080-8D7F-4A56-B5AA-E013242A8BFD}"/>
              </a:ext>
            </a:extLst>
          </p:cNvPr>
          <p:cNvSpPr>
            <a:spLocks xmlns:a="http://schemas.openxmlformats.org/drawingml/2006/main" noGrp="1"/>
          </p:cNvSpPr>
          <p:nvPr/>
        </p:nvSpPr>
        <p:spPr>
          <a:xfrm xmlns:a="http://schemas.openxmlformats.org/drawingml/2006/main">
            <a:off x="609600" y="4076700"/>
            <a:ext cx="6667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650" b="0">
                <a:solidFill>
                  <a:srgbClr val="E6E9EF"/>
                </a:solidFill>
                <a:latin typeface="Thonburi"/>
                <a:ea typeface="Thonburi"/>
                <a:cs typeface="Thonburi"/>
              </a:defRPr>
            </a:pPr>
            <a:r>
              <a:rPr sz="1650" b="0">
                <a:solidFill>
                  <a:srgbClr val="E6E9EF"/>
                </a:solidFill>
                <a:latin typeface="Thonburi"/>
                <a:ea typeface="Thonburi"/>
                <a:cs typeface="Thonburi"/>
              </a:rPr>
              <a:t>หลักคิด • กฎหมาย • ข้อมูล • การตัดสินใจ • การขับเคลื่อน</a:t>
            </a:r>
          </a:p>
        </p:txBody>
      </p:sp>
      <p:sp>
        <p:nvSpPr>
          <p:cNvPr id="15" name="text">
            <a:extLst xmlns:a="http://schemas.openxmlformats.org/drawingml/2006/main">
              <a:ext uri="{FF2B5EF4-FFF2-40B4-BE49-F238E27FC236}">
                <a16:creationId xmlns:a16="http://schemas.microsoft.com/office/drawing/2014/main" id="{AD635F6E-79F7-4758-9928-5FED5384B02E}"/>
              </a:ext>
            </a:extLst>
          </p:cNvPr>
          <p:cNvSpPr>
            <a:spLocks xmlns:a="http://schemas.openxmlformats.org/drawingml/2006/main" noGrp="1"/>
          </p:cNvSpPr>
          <p:nvPr/>
        </p:nvSpPr>
        <p:spPr>
          <a:xfrm xmlns:a="http://schemas.openxmlformats.org/drawingml/2006/main">
            <a:off x="609600" y="5219700"/>
            <a:ext cx="6667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D9C69D"/>
                </a:solidFill>
                <a:latin typeface="Thonburi"/>
                <a:ea typeface="Thonburi"/>
                <a:cs typeface="Thonburi"/>
              </a:defRPr>
            </a:pPr>
            <a:r>
              <a:rPr sz="1500" b="1">
                <a:solidFill>
                  <a:srgbClr val="D9C69D"/>
                </a:solidFill>
                <a:latin typeface="Thonburi"/>
                <a:ea typeface="Thonburi"/>
                <a:cs typeface="Thonburi"/>
              </a:rPr>
              <a:t>กรณีจังหวัดพระนครศรีอยุธยา | พ.ศ. 2571–2575</a:t>
            </a:r>
          </a:p>
        </p:txBody>
      </p:sp>
      <p:sp>
        <p:nvSpPr>
          <p:cNvPr id="16" name="text">
            <a:extLst xmlns:a="http://schemas.openxmlformats.org/drawingml/2006/main">
              <a:ext uri="{FF2B5EF4-FFF2-40B4-BE49-F238E27FC236}">
                <a16:creationId xmlns:a16="http://schemas.microsoft.com/office/drawing/2014/main" id="{215138DA-0E04-4CE3-A1ED-2143A7012F5D}"/>
              </a:ext>
            </a:extLst>
          </p:cNvPr>
          <p:cNvSpPr>
            <a:spLocks xmlns:a="http://schemas.openxmlformats.org/drawingml/2006/main" noGrp="1"/>
          </p:cNvSpPr>
          <p:nvPr/>
        </p:nvSpPr>
        <p:spPr>
          <a:xfrm xmlns:a="http://schemas.openxmlformats.org/drawingml/2006/main">
            <a:off x="609600" y="5676900"/>
            <a:ext cx="6667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0196"/>
          </a:bodyPr>
          <a:lstStyle xmlns:a="http://schemas.openxmlformats.org/drawingml/2006/main"/>
          <a:p xmlns:a="http://schemas.openxmlformats.org/drawingml/2006/main">
            <a:pPr algn="l">
              <a:buNone/>
              <a:defRPr sz="1275" b="0">
                <a:solidFill>
                  <a:srgbClr val="B7BFCC"/>
                </a:solidFill>
                <a:latin typeface="Thonburi"/>
                <a:ea typeface="Thonburi"/>
                <a:cs typeface="Thonburi"/>
              </a:defRPr>
            </a:pPr>
            <a:r>
              <a:rPr sz="1275" b="0">
                <a:solidFill>
                  <a:srgbClr val="B7BFCC"/>
                </a:solidFill>
                <a:latin typeface="Thonburi"/>
                <a:ea typeface="Thonburi"/>
                <a:cs typeface="Thonburi"/>
              </a:rPr>
              <a:t>สำหรับการประชุมคณะทำงานจัดทำร่างยุทธศาสตร์ฯ</a:t>
            </a:r>
          </a:p>
        </p:txBody>
      </p:sp>
    </p:spTree>
    <p:extLst>
      <p:ext uri="{BB962C8B-B14F-4D97-AF65-F5344CB8AC3E}">
        <p14:creationId xmlns:p14="http://schemas.microsoft.com/office/powerpoint/2010/main" val="338407752"/>
      </p:ext>
    </p:extLst>
  </p:cSld>
</p:sld>
</file>

<file path=ppt/slides/slide10.xml><?xml version="1.0" encoding="utf-8"?>
<p:sld xmlns:p="http://schemas.openxmlformats.org/presentationml/2006/main">
  <p:cSld>
    <p:bg>
      <p:bgPr>
        <a:solidFill xmlns:a="http://schemas.openxmlformats.org/drawingml/2006/main">
          <a:srgbClr val="FBFAF7"/>
        </a:solidFill>
      </p:bgPr>
    </p:bg>
    <p:spTree>
      <p:nvGrpSpPr>
        <p:cNvPr id="1" name=""/>
        <p:cNvGrpSpPr/>
        <p:nvPr/>
      </p:nvGrpSpPr>
      <p:grpSpPr>
        <a:xfrm xmlns:a="http://schemas.openxmlformats.org/drawingml/2006/main"/>
      </p:grpSpPr>
      <p:sp>
        <p:nvSpPr>
          <p:cNvPr id="54" name="text">
            <a:extLst xmlns:a="http://schemas.openxmlformats.org/drawingml/2006/main">
              <a:ext uri="{FF2B5EF4-FFF2-40B4-BE49-F238E27FC236}">
                <a16:creationId xmlns:a16="http://schemas.microsoft.com/office/drawing/2014/main" id="{E6BC9A8C-337A-4D59-82DF-B0E0076443EE}"/>
              </a:ext>
            </a:extLst>
          </p:cNvPr>
          <p:cNvSpPr>
            <a:spLocks xmlns:a="http://schemas.openxmlformats.org/drawingml/2006/main" noGrp="1"/>
          </p:cNvSpPr>
          <p:nvPr/>
        </p:nvSpPr>
        <p:spPr>
          <a:xfrm xmlns:a="http://schemas.openxmlformats.org/drawingml/2006/main">
            <a:off x="533400" y="323850"/>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308"/>
          </a:bodyPr>
          <a:lstStyle xmlns:a="http://schemas.openxmlformats.org/drawingml/2006/main"/>
          <a:p xmlns:a="http://schemas.openxmlformats.org/drawingml/2006/main">
            <a:pPr algn="l">
              <a:buNone/>
              <a:defRPr sz="975" b="1">
                <a:solidFill>
                  <a:srgbClr val="C6922F"/>
                </a:solidFill>
                <a:latin typeface="Thonburi"/>
                <a:ea typeface="Thonburi"/>
                <a:cs typeface="Thonburi"/>
              </a:defRPr>
            </a:pPr>
            <a:r>
              <a:rPr sz="975" b="1">
                <a:solidFill>
                  <a:srgbClr val="C6922F"/>
                </a:solidFill>
                <a:latin typeface="Thonburi"/>
                <a:ea typeface="Thonburi"/>
                <a:cs typeface="Thonburi"/>
              </a:rPr>
              <a:t>แนวทางจัดทำยุทธศาสตร์การพัฒนาการศึกษา</a:t>
            </a:r>
          </a:p>
        </p:txBody>
      </p:sp>
      <p:sp>
        <p:nvSpPr>
          <p:cNvPr id="2" name="text">
            <a:extLst xmlns:a="http://schemas.openxmlformats.org/drawingml/2006/main">
              <a:ext uri="{FF2B5EF4-FFF2-40B4-BE49-F238E27FC236}">
                <a16:creationId xmlns:a16="http://schemas.microsoft.com/office/drawing/2014/main" id="{7D4AD708-6765-444E-BE54-5A8A0D8C6F20}"/>
              </a:ext>
            </a:extLst>
          </p:cNvPr>
          <p:cNvSpPr>
            <a:spLocks xmlns:a="http://schemas.openxmlformats.org/drawingml/2006/main" noGrp="1"/>
          </p:cNvSpPr>
          <p:nvPr/>
        </p:nvSpPr>
        <p:spPr>
          <a:xfrm xmlns:a="http://schemas.openxmlformats.org/drawingml/2006/main">
            <a:off x="533400" y="647700"/>
            <a:ext cx="111252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850" b="1">
                <a:solidFill>
                  <a:srgbClr val="17213A"/>
                </a:solidFill>
                <a:latin typeface="Thonburi"/>
                <a:ea typeface="Thonburi"/>
                <a:cs typeface="Thonburi"/>
              </a:defRPr>
            </a:pPr>
            <a:r>
              <a:rPr sz="2850" b="1">
                <a:solidFill>
                  <a:srgbClr val="17213A"/>
                </a:solidFill>
                <a:latin typeface="Thonburi"/>
                <a:ea typeface="Thonburi"/>
                <a:cs typeface="Thonburi"/>
              </a:rPr>
              <a:t>กระบวนการ 10 ขั้น: ทุกขั้นต้องมีผลผลิตที่ตรวจได้</a:t>
            </a:r>
          </a:p>
        </p:txBody>
      </p:sp>
      <p:sp>
        <p:nvSpPr>
          <p:cNvPr id="3" name="">
            <a:extLst xmlns:a="http://schemas.openxmlformats.org/drawingml/2006/main">
              <a:ext uri="{FF2B5EF4-FFF2-40B4-BE49-F238E27FC236}">
                <a16:creationId xmlns:a16="http://schemas.microsoft.com/office/drawing/2014/main" id="{35A2B03B-ED4C-4308-B087-FE3A23383963}"/>
              </a:ext>
            </a:extLst>
          </p:cNvPr>
          <p:cNvSpPr>
            <a:spLocks xmlns:a="http://schemas.openxmlformats.org/drawingml/2006/main" noGrp="1"/>
          </p:cNvSpPr>
          <p:nvPr/>
        </p:nvSpPr>
        <p:spPr>
          <a:xfrm xmlns:a="http://schemas.openxmlformats.org/drawingml/2006/main">
            <a:off x="514350" y="6419850"/>
            <a:ext cx="111633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4" name="text">
            <a:extLst xmlns:a="http://schemas.openxmlformats.org/drawingml/2006/main">
              <a:ext uri="{FF2B5EF4-FFF2-40B4-BE49-F238E27FC236}">
                <a16:creationId xmlns:a16="http://schemas.microsoft.com/office/drawing/2014/main" id="{1AD1D9BC-4649-4CD8-BDC0-349E7AFAB1D4}"/>
              </a:ext>
            </a:extLst>
          </p:cNvPr>
          <p:cNvSpPr>
            <a:spLocks xmlns:a="http://schemas.openxmlformats.org/drawingml/2006/main" noGrp="1"/>
          </p:cNvSpPr>
          <p:nvPr/>
        </p:nvSpPr>
        <p:spPr>
          <a:xfrm xmlns:a="http://schemas.openxmlformats.org/drawingml/2006/main">
            <a:off x="533400" y="6496050"/>
            <a:ext cx="8763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l">
              <a:buNone/>
              <a:defRPr sz="975" b="0">
                <a:solidFill>
                  <a:srgbClr val="667085"/>
                </a:solidFill>
                <a:latin typeface="Thonburi"/>
                <a:ea typeface="Thonburi"/>
                <a:cs typeface="Thonburi"/>
              </a:defRPr>
            </a:pPr>
            <a:r>
              <a:rPr sz="975" b="0">
                <a:solidFill>
                  <a:srgbClr val="667085"/>
                </a:solidFill>
                <a:latin typeface="Thonburi"/>
                <a:ea typeface="Thonburi"/>
                <a:cs typeface="Thonburi"/>
              </a:rPr>
              <a:t>คณะทำงานจัดทำร่างยุทธศาสตร์การพัฒนาการศึกษาจังหวัดพระนครศรีอยุธยา</a:t>
            </a:r>
          </a:p>
        </p:txBody>
      </p:sp>
      <p:sp>
        <p:nvSpPr>
          <p:cNvPr id="5" name="text">
            <a:extLst xmlns:a="http://schemas.openxmlformats.org/drawingml/2006/main">
              <a:ext uri="{FF2B5EF4-FFF2-40B4-BE49-F238E27FC236}">
                <a16:creationId xmlns:a16="http://schemas.microsoft.com/office/drawing/2014/main" id="{2EADD44B-FCC9-4C74-9E04-F29A366E3B7D}"/>
              </a:ext>
            </a:extLst>
          </p:cNvPr>
          <p:cNvSpPr>
            <a:spLocks xmlns:a="http://schemas.openxmlformats.org/drawingml/2006/main" noGrp="1"/>
          </p:cNvSpPr>
          <p:nvPr/>
        </p:nvSpPr>
        <p:spPr>
          <a:xfrm xmlns:a="http://schemas.openxmlformats.org/drawingml/2006/main">
            <a:off x="11144250" y="6477000"/>
            <a:ext cx="5143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r">
              <a:buNone/>
              <a:defRPr sz="975" b="0">
                <a:solidFill>
                  <a:srgbClr val="667085"/>
                </a:solidFill>
                <a:latin typeface="Thonburi"/>
                <a:ea typeface="Thonburi"/>
                <a:cs typeface="Thonburi"/>
              </a:defRPr>
            </a:pPr>
            <a:r>
              <a:rPr sz="975" b="0">
                <a:solidFill>
                  <a:srgbClr val="667085"/>
                </a:solidFill>
                <a:latin typeface="Thonburi"/>
                <a:ea typeface="Thonburi"/>
                <a:cs typeface="Thonburi"/>
              </a:rPr>
              <a:t>10</a:t>
            </a:r>
          </a:p>
        </p:txBody>
      </p:sp>
      <p:sp>
        <p:nvSpPr>
          <p:cNvPr id="6" name="">
            <a:extLst xmlns:a="http://schemas.openxmlformats.org/drawingml/2006/main">
              <a:ext uri="{FF2B5EF4-FFF2-40B4-BE49-F238E27FC236}">
                <a16:creationId xmlns:a16="http://schemas.microsoft.com/office/drawing/2014/main" id="{B0BB32D0-9B0E-42AD-95AF-D34F191DD19E}"/>
              </a:ext>
            </a:extLst>
          </p:cNvPr>
          <p:cNvSpPr>
            <a:spLocks xmlns:a="http://schemas.openxmlformats.org/drawingml/2006/main" noGrp="1"/>
          </p:cNvSpPr>
          <p:nvPr/>
        </p:nvSpPr>
        <p:spPr>
          <a:xfrm xmlns:a="http://schemas.openxmlformats.org/drawingml/2006/main">
            <a:off x="590550" y="1733550"/>
            <a:ext cx="400050" cy="40005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7" name="text">
            <a:extLst xmlns:a="http://schemas.openxmlformats.org/drawingml/2006/main">
              <a:ext uri="{FF2B5EF4-FFF2-40B4-BE49-F238E27FC236}">
                <a16:creationId xmlns:a16="http://schemas.microsoft.com/office/drawing/2014/main" id="{57610A46-937E-4BC2-B319-1828FBD8948A}"/>
              </a:ext>
            </a:extLst>
          </p:cNvPr>
          <p:cNvSpPr>
            <a:spLocks xmlns:a="http://schemas.openxmlformats.org/drawingml/2006/main" noGrp="1"/>
          </p:cNvSpPr>
          <p:nvPr/>
        </p:nvSpPr>
        <p:spPr>
          <a:xfrm xmlns:a="http://schemas.openxmlformats.org/drawingml/2006/main">
            <a:off x="590550" y="1819275"/>
            <a:ext cx="4000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0000"/>
          </a:bodyPr>
          <a:lstStyle xmlns:a="http://schemas.openxmlformats.org/drawingml/2006/main"/>
          <a:p xmlns:a="http://schemas.openxmlformats.org/drawingml/2006/main">
            <a:pPr algn="ctr">
              <a:buNone/>
              <a:defRPr sz="1125" b="1">
                <a:solidFill>
                  <a:srgbClr val="FFFFFF"/>
                </a:solidFill>
                <a:latin typeface="Thonburi"/>
                <a:ea typeface="Thonburi"/>
                <a:cs typeface="Thonburi"/>
              </a:defRPr>
            </a:pPr>
            <a:r>
              <a:rPr sz="1125" b="1">
                <a:solidFill>
                  <a:srgbClr val="FFFFFF"/>
                </a:solidFill>
                <a:latin typeface="Thonburi"/>
                <a:ea typeface="Thonburi"/>
                <a:cs typeface="Thonburi"/>
              </a:rPr>
              <a:t>1</a:t>
            </a:r>
          </a:p>
        </p:txBody>
      </p:sp>
      <p:sp>
        <p:nvSpPr>
          <p:cNvPr id="8" name="">
            <a:extLst xmlns:a="http://schemas.openxmlformats.org/drawingml/2006/main">
              <a:ext uri="{FF2B5EF4-FFF2-40B4-BE49-F238E27FC236}">
                <a16:creationId xmlns:a16="http://schemas.microsoft.com/office/drawing/2014/main" id="{C109A0B0-355B-4286-8575-D6F24D2FA9B2}"/>
              </a:ext>
            </a:extLst>
          </p:cNvPr>
          <p:cNvSpPr>
            <a:spLocks xmlns:a="http://schemas.openxmlformats.org/drawingml/2006/main" noGrp="1"/>
          </p:cNvSpPr>
          <p:nvPr/>
        </p:nvSpPr>
        <p:spPr>
          <a:xfrm xmlns:a="http://schemas.openxmlformats.org/drawingml/2006/main">
            <a:off x="1066800" y="1933575"/>
            <a:ext cx="1657350" cy="0"/>
          </a:xfrm>
          <a:prstGeom xmlns:a="http://schemas.openxmlformats.org/drawingml/2006/main" prst="line">
            <a:avLst/>
          </a:prstGeom>
          <a:noFill xmlns:a="http://schemas.openxmlformats.org/drawingml/2006/main"/>
          <a:ln xmlns:a="http://schemas.openxmlformats.org/drawingml/2006/main" w="19050">
            <a:solidFill>
              <a:srgbClr val="CBD2DC"/>
            </a:solidFill>
            <a:prstDash val="solid"/>
          </a:ln>
        </p:spPr>
      </p:sp>
      <p:sp>
        <p:nvSpPr>
          <p:cNvPr id="9" name="text">
            <a:extLst xmlns:a="http://schemas.openxmlformats.org/drawingml/2006/main">
              <a:ext uri="{FF2B5EF4-FFF2-40B4-BE49-F238E27FC236}">
                <a16:creationId xmlns:a16="http://schemas.microsoft.com/office/drawing/2014/main" id="{797BB7E2-9B2A-4E44-A03F-A7103A15E03F}"/>
              </a:ext>
            </a:extLst>
          </p:cNvPr>
          <p:cNvSpPr>
            <a:spLocks xmlns:a="http://schemas.openxmlformats.org/drawingml/2006/main" noGrp="1"/>
          </p:cNvSpPr>
          <p:nvPr/>
        </p:nvSpPr>
        <p:spPr>
          <a:xfrm xmlns:a="http://schemas.openxmlformats.org/drawingml/2006/main">
            <a:off x="590550" y="2324100"/>
            <a:ext cx="19050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อาณัติ/คำถาม</a:t>
            </a:r>
          </a:p>
        </p:txBody>
      </p:sp>
      <p:sp>
        <p:nvSpPr>
          <p:cNvPr id="10" name="text">
            <a:extLst xmlns:a="http://schemas.openxmlformats.org/drawingml/2006/main">
              <a:ext uri="{FF2B5EF4-FFF2-40B4-BE49-F238E27FC236}">
                <a16:creationId xmlns:a16="http://schemas.microsoft.com/office/drawing/2014/main" id="{E3740E66-C7FE-43AA-871B-1C21922B31B5}"/>
              </a:ext>
            </a:extLst>
          </p:cNvPr>
          <p:cNvSpPr>
            <a:spLocks xmlns:a="http://schemas.openxmlformats.org/drawingml/2006/main" noGrp="1"/>
          </p:cNvSpPr>
          <p:nvPr/>
        </p:nvSpPr>
        <p:spPr>
          <a:xfrm xmlns:a="http://schemas.openxmlformats.org/drawingml/2006/main">
            <a:off x="590550" y="2781300"/>
            <a:ext cx="190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00" b="0">
                <a:solidFill>
                  <a:srgbClr val="667085"/>
                </a:solidFill>
                <a:latin typeface="Thonburi"/>
                <a:ea typeface="Thonburi"/>
                <a:cs typeface="Thonburi"/>
              </a:defRPr>
            </a:pPr>
            <a:r>
              <a:rPr sz="1200" b="0">
                <a:solidFill>
                  <a:srgbClr val="667085"/>
                </a:solidFill>
                <a:latin typeface="Thonburi"/>
                <a:ea typeface="Thonburi"/>
                <a:cs typeface="Thonburi"/>
              </a:rPr>
              <a:t>ขอบเขตและคำถาม</a:t>
            </a:r>
          </a:p>
        </p:txBody>
      </p:sp>
      <p:sp>
        <p:nvSpPr>
          <p:cNvPr id="11" name="">
            <a:extLst xmlns:a="http://schemas.openxmlformats.org/drawingml/2006/main">
              <a:ext uri="{FF2B5EF4-FFF2-40B4-BE49-F238E27FC236}">
                <a16:creationId xmlns:a16="http://schemas.microsoft.com/office/drawing/2014/main" id="{DA9EE32C-4229-45E1-8874-1734F73D8B8D}"/>
              </a:ext>
            </a:extLst>
          </p:cNvPr>
          <p:cNvSpPr>
            <a:spLocks xmlns:a="http://schemas.openxmlformats.org/drawingml/2006/main" noGrp="1"/>
          </p:cNvSpPr>
          <p:nvPr/>
        </p:nvSpPr>
        <p:spPr>
          <a:xfrm xmlns:a="http://schemas.openxmlformats.org/drawingml/2006/main">
            <a:off x="2857500" y="1733550"/>
            <a:ext cx="400050" cy="40005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12" name="text">
            <a:extLst xmlns:a="http://schemas.openxmlformats.org/drawingml/2006/main">
              <a:ext uri="{FF2B5EF4-FFF2-40B4-BE49-F238E27FC236}">
                <a16:creationId xmlns:a16="http://schemas.microsoft.com/office/drawing/2014/main" id="{C11544FB-0FBD-41C8-8A85-18023FCC7C7F}"/>
              </a:ext>
            </a:extLst>
          </p:cNvPr>
          <p:cNvSpPr>
            <a:spLocks xmlns:a="http://schemas.openxmlformats.org/drawingml/2006/main" noGrp="1"/>
          </p:cNvSpPr>
          <p:nvPr/>
        </p:nvSpPr>
        <p:spPr>
          <a:xfrm xmlns:a="http://schemas.openxmlformats.org/drawingml/2006/main">
            <a:off x="2857500" y="1819275"/>
            <a:ext cx="4000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0000"/>
          </a:bodyPr>
          <a:lstStyle xmlns:a="http://schemas.openxmlformats.org/drawingml/2006/main"/>
          <a:p xmlns:a="http://schemas.openxmlformats.org/drawingml/2006/main">
            <a:pPr algn="ctr">
              <a:buNone/>
              <a:defRPr sz="1125" b="1">
                <a:solidFill>
                  <a:srgbClr val="FFFFFF"/>
                </a:solidFill>
                <a:latin typeface="Thonburi"/>
                <a:ea typeface="Thonburi"/>
                <a:cs typeface="Thonburi"/>
              </a:defRPr>
            </a:pPr>
            <a:r>
              <a:rPr sz="1125" b="1">
                <a:solidFill>
                  <a:srgbClr val="FFFFFF"/>
                </a:solidFill>
                <a:latin typeface="Thonburi"/>
                <a:ea typeface="Thonburi"/>
                <a:cs typeface="Thonburi"/>
              </a:rPr>
              <a:t>2</a:t>
            </a:r>
          </a:p>
        </p:txBody>
      </p:sp>
      <p:sp>
        <p:nvSpPr>
          <p:cNvPr id="13" name="">
            <a:extLst xmlns:a="http://schemas.openxmlformats.org/drawingml/2006/main">
              <a:ext uri="{FF2B5EF4-FFF2-40B4-BE49-F238E27FC236}">
                <a16:creationId xmlns:a16="http://schemas.microsoft.com/office/drawing/2014/main" id="{FDFB449D-73F0-4785-9E1B-8939AF6F79C3}"/>
              </a:ext>
            </a:extLst>
          </p:cNvPr>
          <p:cNvSpPr>
            <a:spLocks xmlns:a="http://schemas.openxmlformats.org/drawingml/2006/main" noGrp="1"/>
          </p:cNvSpPr>
          <p:nvPr/>
        </p:nvSpPr>
        <p:spPr>
          <a:xfrm xmlns:a="http://schemas.openxmlformats.org/drawingml/2006/main">
            <a:off x="3333750" y="1933575"/>
            <a:ext cx="1657350" cy="0"/>
          </a:xfrm>
          <a:prstGeom xmlns:a="http://schemas.openxmlformats.org/drawingml/2006/main" prst="line">
            <a:avLst/>
          </a:prstGeom>
          <a:noFill xmlns:a="http://schemas.openxmlformats.org/drawingml/2006/main"/>
          <a:ln xmlns:a="http://schemas.openxmlformats.org/drawingml/2006/main" w="19050">
            <a:solidFill>
              <a:srgbClr val="CBD2DC"/>
            </a:solidFill>
            <a:prstDash val="solid"/>
          </a:ln>
        </p:spPr>
      </p:sp>
      <p:sp>
        <p:nvSpPr>
          <p:cNvPr id="14" name="text">
            <a:extLst xmlns:a="http://schemas.openxmlformats.org/drawingml/2006/main">
              <a:ext uri="{FF2B5EF4-FFF2-40B4-BE49-F238E27FC236}">
                <a16:creationId xmlns:a16="http://schemas.microsoft.com/office/drawing/2014/main" id="{D0A7A9B7-4155-4058-B364-23AA695096E0}"/>
              </a:ext>
            </a:extLst>
          </p:cNvPr>
          <p:cNvSpPr>
            <a:spLocks xmlns:a="http://schemas.openxmlformats.org/drawingml/2006/main" noGrp="1"/>
          </p:cNvSpPr>
          <p:nvPr/>
        </p:nvSpPr>
        <p:spPr>
          <a:xfrm xmlns:a="http://schemas.openxmlformats.org/drawingml/2006/main">
            <a:off x="2857500" y="2324100"/>
            <a:ext cx="19050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กฎหมาย/บทบาท</a:t>
            </a:r>
          </a:p>
        </p:txBody>
      </p:sp>
      <p:sp>
        <p:nvSpPr>
          <p:cNvPr id="15" name="text">
            <a:extLst xmlns:a="http://schemas.openxmlformats.org/drawingml/2006/main">
              <a:ext uri="{FF2B5EF4-FFF2-40B4-BE49-F238E27FC236}">
                <a16:creationId xmlns:a16="http://schemas.microsoft.com/office/drawing/2014/main" id="{0E41363E-C336-451D-9C50-134B808E9231}"/>
              </a:ext>
            </a:extLst>
          </p:cNvPr>
          <p:cNvSpPr>
            <a:spLocks xmlns:a="http://schemas.openxmlformats.org/drawingml/2006/main" noGrp="1"/>
          </p:cNvSpPr>
          <p:nvPr/>
        </p:nvSpPr>
        <p:spPr>
          <a:xfrm xmlns:a="http://schemas.openxmlformats.org/drawingml/2006/main">
            <a:off x="2857500" y="2781300"/>
            <a:ext cx="190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00" b="0">
                <a:solidFill>
                  <a:srgbClr val="667085"/>
                </a:solidFill>
                <a:latin typeface="Thonburi"/>
                <a:ea typeface="Thonburi"/>
                <a:cs typeface="Thonburi"/>
              </a:defRPr>
            </a:pPr>
            <a:r>
              <a:rPr sz="1200" b="0">
                <a:solidFill>
                  <a:srgbClr val="667085"/>
                </a:solidFill>
                <a:latin typeface="Thonburi"/>
                <a:ea typeface="Thonburi"/>
                <a:cs typeface="Thonburi"/>
              </a:rPr>
              <a:t>ทะเบียนสถานะ</a:t>
            </a:r>
          </a:p>
        </p:txBody>
      </p:sp>
      <p:sp>
        <p:nvSpPr>
          <p:cNvPr id="16" name="">
            <a:extLst xmlns:a="http://schemas.openxmlformats.org/drawingml/2006/main">
              <a:ext uri="{FF2B5EF4-FFF2-40B4-BE49-F238E27FC236}">
                <a16:creationId xmlns:a16="http://schemas.microsoft.com/office/drawing/2014/main" id="{05A162DD-C367-4552-A9DA-FA462AC1F2E2}"/>
              </a:ext>
            </a:extLst>
          </p:cNvPr>
          <p:cNvSpPr>
            <a:spLocks xmlns:a="http://schemas.openxmlformats.org/drawingml/2006/main" noGrp="1"/>
          </p:cNvSpPr>
          <p:nvPr/>
        </p:nvSpPr>
        <p:spPr>
          <a:xfrm xmlns:a="http://schemas.openxmlformats.org/drawingml/2006/main">
            <a:off x="5124450" y="1733550"/>
            <a:ext cx="400050" cy="40005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17" name="text">
            <a:extLst xmlns:a="http://schemas.openxmlformats.org/drawingml/2006/main">
              <a:ext uri="{FF2B5EF4-FFF2-40B4-BE49-F238E27FC236}">
                <a16:creationId xmlns:a16="http://schemas.microsoft.com/office/drawing/2014/main" id="{71E3D162-34E3-444A-BA93-649C6C98364E}"/>
              </a:ext>
            </a:extLst>
          </p:cNvPr>
          <p:cNvSpPr>
            <a:spLocks xmlns:a="http://schemas.openxmlformats.org/drawingml/2006/main" noGrp="1"/>
          </p:cNvSpPr>
          <p:nvPr/>
        </p:nvSpPr>
        <p:spPr>
          <a:xfrm xmlns:a="http://schemas.openxmlformats.org/drawingml/2006/main">
            <a:off x="5124450" y="1819275"/>
            <a:ext cx="4000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0000"/>
          </a:bodyPr>
          <a:lstStyle xmlns:a="http://schemas.openxmlformats.org/drawingml/2006/main"/>
          <a:p xmlns:a="http://schemas.openxmlformats.org/drawingml/2006/main">
            <a:pPr algn="ctr">
              <a:buNone/>
              <a:defRPr sz="1125" b="1">
                <a:solidFill>
                  <a:srgbClr val="FFFFFF"/>
                </a:solidFill>
                <a:latin typeface="Thonburi"/>
                <a:ea typeface="Thonburi"/>
                <a:cs typeface="Thonburi"/>
              </a:defRPr>
            </a:pPr>
            <a:r>
              <a:rPr sz="1125" b="1">
                <a:solidFill>
                  <a:srgbClr val="FFFFFF"/>
                </a:solidFill>
                <a:latin typeface="Thonburi"/>
                <a:ea typeface="Thonburi"/>
                <a:cs typeface="Thonburi"/>
              </a:rPr>
              <a:t>3</a:t>
            </a:r>
          </a:p>
        </p:txBody>
      </p:sp>
      <p:sp>
        <p:nvSpPr>
          <p:cNvPr id="18" name="">
            <a:extLst xmlns:a="http://schemas.openxmlformats.org/drawingml/2006/main">
              <a:ext uri="{FF2B5EF4-FFF2-40B4-BE49-F238E27FC236}">
                <a16:creationId xmlns:a16="http://schemas.microsoft.com/office/drawing/2014/main" id="{B57C356A-2FF6-42B4-B496-C679630543DB}"/>
              </a:ext>
            </a:extLst>
          </p:cNvPr>
          <p:cNvSpPr>
            <a:spLocks xmlns:a="http://schemas.openxmlformats.org/drawingml/2006/main" noGrp="1"/>
          </p:cNvSpPr>
          <p:nvPr/>
        </p:nvSpPr>
        <p:spPr>
          <a:xfrm xmlns:a="http://schemas.openxmlformats.org/drawingml/2006/main">
            <a:off x="5600700" y="1933575"/>
            <a:ext cx="1657350" cy="0"/>
          </a:xfrm>
          <a:prstGeom xmlns:a="http://schemas.openxmlformats.org/drawingml/2006/main" prst="line">
            <a:avLst/>
          </a:prstGeom>
          <a:noFill xmlns:a="http://schemas.openxmlformats.org/drawingml/2006/main"/>
          <a:ln xmlns:a="http://schemas.openxmlformats.org/drawingml/2006/main" w="19050">
            <a:solidFill>
              <a:srgbClr val="CBD2DC"/>
            </a:solidFill>
            <a:prstDash val="solid"/>
          </a:ln>
        </p:spPr>
      </p:sp>
      <p:sp>
        <p:nvSpPr>
          <p:cNvPr id="19" name="text">
            <a:extLst xmlns:a="http://schemas.openxmlformats.org/drawingml/2006/main">
              <a:ext uri="{FF2B5EF4-FFF2-40B4-BE49-F238E27FC236}">
                <a16:creationId xmlns:a16="http://schemas.microsoft.com/office/drawing/2014/main" id="{F48B7F50-D00F-4F43-98BE-553CDEB4979E}"/>
              </a:ext>
            </a:extLst>
          </p:cNvPr>
          <p:cNvSpPr>
            <a:spLocks xmlns:a="http://schemas.openxmlformats.org/drawingml/2006/main" noGrp="1"/>
          </p:cNvSpPr>
          <p:nvPr/>
        </p:nvSpPr>
        <p:spPr>
          <a:xfrm xmlns:a="http://schemas.openxmlformats.org/drawingml/2006/main">
            <a:off x="5124450" y="2324100"/>
            <a:ext cx="19050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ฐานข้อมูล</a:t>
            </a:r>
          </a:p>
        </p:txBody>
      </p:sp>
      <p:sp>
        <p:nvSpPr>
          <p:cNvPr id="20" name="text">
            <a:extLst xmlns:a="http://schemas.openxmlformats.org/drawingml/2006/main">
              <a:ext uri="{FF2B5EF4-FFF2-40B4-BE49-F238E27FC236}">
                <a16:creationId xmlns:a16="http://schemas.microsoft.com/office/drawing/2014/main" id="{B0D37C19-E698-471D-9645-57CD8F4234C4}"/>
              </a:ext>
            </a:extLst>
          </p:cNvPr>
          <p:cNvSpPr>
            <a:spLocks xmlns:a="http://schemas.openxmlformats.org/drawingml/2006/main" noGrp="1"/>
          </p:cNvSpPr>
          <p:nvPr/>
        </p:nvSpPr>
        <p:spPr>
          <a:xfrm xmlns:a="http://schemas.openxmlformats.org/drawingml/2006/main">
            <a:off x="5124450" y="2781300"/>
            <a:ext cx="190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00" b="0">
                <a:solidFill>
                  <a:srgbClr val="667085"/>
                </a:solidFill>
                <a:latin typeface="Thonburi"/>
                <a:ea typeface="Thonburi"/>
                <a:cs typeface="Thonburi"/>
              </a:defRPr>
            </a:pPr>
            <a:r>
              <a:rPr sz="1200" b="0">
                <a:solidFill>
                  <a:srgbClr val="667085"/>
                </a:solidFill>
                <a:latin typeface="Thonburi"/>
                <a:ea typeface="Thonburi"/>
                <a:cs typeface="Thonburi"/>
              </a:rPr>
              <a:t>นิยามและคุณภาพ</a:t>
            </a:r>
          </a:p>
        </p:txBody>
      </p:sp>
      <p:sp>
        <p:nvSpPr>
          <p:cNvPr id="21" name="">
            <a:extLst xmlns:a="http://schemas.openxmlformats.org/drawingml/2006/main">
              <a:ext uri="{FF2B5EF4-FFF2-40B4-BE49-F238E27FC236}">
                <a16:creationId xmlns:a16="http://schemas.microsoft.com/office/drawing/2014/main" id="{0E9DC0E6-2925-4F41-8C40-98BEB919920A}"/>
              </a:ext>
            </a:extLst>
          </p:cNvPr>
          <p:cNvSpPr>
            <a:spLocks xmlns:a="http://schemas.openxmlformats.org/drawingml/2006/main" noGrp="1"/>
          </p:cNvSpPr>
          <p:nvPr/>
        </p:nvSpPr>
        <p:spPr>
          <a:xfrm xmlns:a="http://schemas.openxmlformats.org/drawingml/2006/main">
            <a:off x="7391400" y="1733550"/>
            <a:ext cx="400050" cy="40005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22" name="text">
            <a:extLst xmlns:a="http://schemas.openxmlformats.org/drawingml/2006/main">
              <a:ext uri="{FF2B5EF4-FFF2-40B4-BE49-F238E27FC236}">
                <a16:creationId xmlns:a16="http://schemas.microsoft.com/office/drawing/2014/main" id="{D18007FD-836C-4BCF-A71C-95AA05192DE3}"/>
              </a:ext>
            </a:extLst>
          </p:cNvPr>
          <p:cNvSpPr>
            <a:spLocks xmlns:a="http://schemas.openxmlformats.org/drawingml/2006/main" noGrp="1"/>
          </p:cNvSpPr>
          <p:nvPr/>
        </p:nvSpPr>
        <p:spPr>
          <a:xfrm xmlns:a="http://schemas.openxmlformats.org/drawingml/2006/main">
            <a:off x="7391400" y="1819275"/>
            <a:ext cx="4000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0000"/>
          </a:bodyPr>
          <a:lstStyle xmlns:a="http://schemas.openxmlformats.org/drawingml/2006/main"/>
          <a:p xmlns:a="http://schemas.openxmlformats.org/drawingml/2006/main">
            <a:pPr algn="ctr">
              <a:buNone/>
              <a:defRPr sz="1125" b="1">
                <a:solidFill>
                  <a:srgbClr val="FFFFFF"/>
                </a:solidFill>
                <a:latin typeface="Thonburi"/>
                <a:ea typeface="Thonburi"/>
                <a:cs typeface="Thonburi"/>
              </a:defRPr>
            </a:pPr>
            <a:r>
              <a:rPr sz="1125" b="1">
                <a:solidFill>
                  <a:srgbClr val="FFFFFF"/>
                </a:solidFill>
                <a:latin typeface="Thonburi"/>
                <a:ea typeface="Thonburi"/>
                <a:cs typeface="Thonburi"/>
              </a:rPr>
              <a:t>4</a:t>
            </a:r>
          </a:p>
        </p:txBody>
      </p:sp>
      <p:sp>
        <p:nvSpPr>
          <p:cNvPr id="23" name="">
            <a:extLst xmlns:a="http://schemas.openxmlformats.org/drawingml/2006/main">
              <a:ext uri="{FF2B5EF4-FFF2-40B4-BE49-F238E27FC236}">
                <a16:creationId xmlns:a16="http://schemas.microsoft.com/office/drawing/2014/main" id="{67DC7239-232D-4F96-99A2-AD773457417B}"/>
              </a:ext>
            </a:extLst>
          </p:cNvPr>
          <p:cNvSpPr>
            <a:spLocks xmlns:a="http://schemas.openxmlformats.org/drawingml/2006/main" noGrp="1"/>
          </p:cNvSpPr>
          <p:nvPr/>
        </p:nvSpPr>
        <p:spPr>
          <a:xfrm xmlns:a="http://schemas.openxmlformats.org/drawingml/2006/main">
            <a:off x="7867650" y="1933575"/>
            <a:ext cx="1657350" cy="0"/>
          </a:xfrm>
          <a:prstGeom xmlns:a="http://schemas.openxmlformats.org/drawingml/2006/main" prst="line">
            <a:avLst/>
          </a:prstGeom>
          <a:noFill xmlns:a="http://schemas.openxmlformats.org/drawingml/2006/main"/>
          <a:ln xmlns:a="http://schemas.openxmlformats.org/drawingml/2006/main" w="19050">
            <a:solidFill>
              <a:srgbClr val="CBD2DC"/>
            </a:solidFill>
            <a:prstDash val="solid"/>
          </a:ln>
        </p:spPr>
      </p:sp>
      <p:sp>
        <p:nvSpPr>
          <p:cNvPr id="24" name="text">
            <a:extLst xmlns:a="http://schemas.openxmlformats.org/drawingml/2006/main">
              <a:ext uri="{FF2B5EF4-FFF2-40B4-BE49-F238E27FC236}">
                <a16:creationId xmlns:a16="http://schemas.microsoft.com/office/drawing/2014/main" id="{78775177-2C1F-44F9-B724-13E3D1FD4474}"/>
              </a:ext>
            </a:extLst>
          </p:cNvPr>
          <p:cNvSpPr>
            <a:spLocks xmlns:a="http://schemas.openxmlformats.org/drawingml/2006/main" noGrp="1"/>
          </p:cNvSpPr>
          <p:nvPr/>
        </p:nvSpPr>
        <p:spPr>
          <a:xfrm xmlns:a="http://schemas.openxmlformats.org/drawingml/2006/main">
            <a:off x="7391400" y="2324100"/>
            <a:ext cx="19050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ปัญหา/อนาคต</a:t>
            </a:r>
          </a:p>
        </p:txBody>
      </p:sp>
      <p:sp>
        <p:nvSpPr>
          <p:cNvPr id="25" name="text">
            <a:extLst xmlns:a="http://schemas.openxmlformats.org/drawingml/2006/main">
              <a:ext uri="{FF2B5EF4-FFF2-40B4-BE49-F238E27FC236}">
                <a16:creationId xmlns:a16="http://schemas.microsoft.com/office/drawing/2014/main" id="{7CD6B0D2-7C72-4B68-AE5F-1719AC7A5ED1}"/>
              </a:ext>
            </a:extLst>
          </p:cNvPr>
          <p:cNvSpPr>
            <a:spLocks xmlns:a="http://schemas.openxmlformats.org/drawingml/2006/main" noGrp="1"/>
          </p:cNvSpPr>
          <p:nvPr/>
        </p:nvSpPr>
        <p:spPr>
          <a:xfrm xmlns:a="http://schemas.openxmlformats.org/drawingml/2006/main">
            <a:off x="7391400" y="2781300"/>
            <a:ext cx="190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00" b="0">
                <a:solidFill>
                  <a:srgbClr val="667085"/>
                </a:solidFill>
                <a:latin typeface="Thonburi"/>
                <a:ea typeface="Thonburi"/>
                <a:cs typeface="Thonburi"/>
              </a:defRPr>
            </a:pPr>
            <a:r>
              <a:rPr sz="1200" b="0">
                <a:solidFill>
                  <a:srgbClr val="667085"/>
                </a:solidFill>
                <a:latin typeface="Thonburi"/>
                <a:ea typeface="Thonburi"/>
                <a:cs typeface="Thonburi"/>
              </a:rPr>
              <a:t>สาเหตุ/พื้นที่</a:t>
            </a:r>
          </a:p>
        </p:txBody>
      </p:sp>
      <p:sp>
        <p:nvSpPr>
          <p:cNvPr id="26" name="">
            <a:extLst xmlns:a="http://schemas.openxmlformats.org/drawingml/2006/main">
              <a:ext uri="{FF2B5EF4-FFF2-40B4-BE49-F238E27FC236}">
                <a16:creationId xmlns:a16="http://schemas.microsoft.com/office/drawing/2014/main" id="{7FBA75C6-0C21-4D82-8596-EF01FF524B8C}"/>
              </a:ext>
            </a:extLst>
          </p:cNvPr>
          <p:cNvSpPr>
            <a:spLocks xmlns:a="http://schemas.openxmlformats.org/drawingml/2006/main" noGrp="1"/>
          </p:cNvSpPr>
          <p:nvPr/>
        </p:nvSpPr>
        <p:spPr>
          <a:xfrm xmlns:a="http://schemas.openxmlformats.org/drawingml/2006/main">
            <a:off x="9658350" y="1733550"/>
            <a:ext cx="400050" cy="40005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27" name="text">
            <a:extLst xmlns:a="http://schemas.openxmlformats.org/drawingml/2006/main">
              <a:ext uri="{FF2B5EF4-FFF2-40B4-BE49-F238E27FC236}">
                <a16:creationId xmlns:a16="http://schemas.microsoft.com/office/drawing/2014/main" id="{DE7732E6-3BA8-4753-BDF8-3D260C17A07E}"/>
              </a:ext>
            </a:extLst>
          </p:cNvPr>
          <p:cNvSpPr>
            <a:spLocks xmlns:a="http://schemas.openxmlformats.org/drawingml/2006/main" noGrp="1"/>
          </p:cNvSpPr>
          <p:nvPr/>
        </p:nvSpPr>
        <p:spPr>
          <a:xfrm xmlns:a="http://schemas.openxmlformats.org/drawingml/2006/main">
            <a:off x="9658350" y="1819275"/>
            <a:ext cx="4000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0000"/>
          </a:bodyPr>
          <a:lstStyle xmlns:a="http://schemas.openxmlformats.org/drawingml/2006/main"/>
          <a:p xmlns:a="http://schemas.openxmlformats.org/drawingml/2006/main">
            <a:pPr algn="ctr">
              <a:buNone/>
              <a:defRPr sz="1125" b="1">
                <a:solidFill>
                  <a:srgbClr val="FFFFFF"/>
                </a:solidFill>
                <a:latin typeface="Thonburi"/>
                <a:ea typeface="Thonburi"/>
                <a:cs typeface="Thonburi"/>
              </a:defRPr>
            </a:pPr>
            <a:r>
              <a:rPr sz="1125" b="1">
                <a:solidFill>
                  <a:srgbClr val="FFFFFF"/>
                </a:solidFill>
                <a:latin typeface="Thonburi"/>
                <a:ea typeface="Thonburi"/>
                <a:cs typeface="Thonburi"/>
              </a:rPr>
              <a:t>5</a:t>
            </a:r>
          </a:p>
        </p:txBody>
      </p:sp>
      <p:sp>
        <p:nvSpPr>
          <p:cNvPr id="28" name="text">
            <a:extLst xmlns:a="http://schemas.openxmlformats.org/drawingml/2006/main">
              <a:ext uri="{FF2B5EF4-FFF2-40B4-BE49-F238E27FC236}">
                <a16:creationId xmlns:a16="http://schemas.microsoft.com/office/drawing/2014/main" id="{A959A283-AB70-4E23-801A-864239336E7B}"/>
              </a:ext>
            </a:extLst>
          </p:cNvPr>
          <p:cNvSpPr>
            <a:spLocks xmlns:a="http://schemas.openxmlformats.org/drawingml/2006/main" noGrp="1"/>
          </p:cNvSpPr>
          <p:nvPr/>
        </p:nvSpPr>
        <p:spPr>
          <a:xfrm xmlns:a="http://schemas.openxmlformats.org/drawingml/2006/main">
            <a:off x="9658350" y="2324100"/>
            <a:ext cx="19050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รับฟัง</a:t>
            </a:r>
          </a:p>
        </p:txBody>
      </p:sp>
      <p:sp>
        <p:nvSpPr>
          <p:cNvPr id="29" name="text">
            <a:extLst xmlns:a="http://schemas.openxmlformats.org/drawingml/2006/main">
              <a:ext uri="{FF2B5EF4-FFF2-40B4-BE49-F238E27FC236}">
                <a16:creationId xmlns:a16="http://schemas.microsoft.com/office/drawing/2014/main" id="{490670C5-BA0B-4A75-A9D0-F3B38ED55AE9}"/>
              </a:ext>
            </a:extLst>
          </p:cNvPr>
          <p:cNvSpPr>
            <a:spLocks xmlns:a="http://schemas.openxmlformats.org/drawingml/2006/main" noGrp="1"/>
          </p:cNvSpPr>
          <p:nvPr/>
        </p:nvSpPr>
        <p:spPr>
          <a:xfrm xmlns:a="http://schemas.openxmlformats.org/drawingml/2006/main">
            <a:off x="9658350" y="2781300"/>
            <a:ext cx="190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00" b="0">
                <a:solidFill>
                  <a:srgbClr val="667085"/>
                </a:solidFill>
                <a:latin typeface="Thonburi"/>
                <a:ea typeface="Thonburi"/>
                <a:cs typeface="Thonburi"/>
              </a:defRPr>
            </a:pPr>
            <a:r>
              <a:rPr sz="1200" b="0">
                <a:solidFill>
                  <a:srgbClr val="667085"/>
                </a:solidFill>
                <a:latin typeface="Thonburi"/>
                <a:ea typeface="Thonburi"/>
                <a:cs typeface="Thonburi"/>
              </a:rPr>
              <a:t>เสียงและข้อขัดแย้ง</a:t>
            </a:r>
          </a:p>
        </p:txBody>
      </p:sp>
      <p:sp>
        <p:nvSpPr>
          <p:cNvPr id="30" name="">
            <a:extLst xmlns:a="http://schemas.openxmlformats.org/drawingml/2006/main">
              <a:ext uri="{FF2B5EF4-FFF2-40B4-BE49-F238E27FC236}">
                <a16:creationId xmlns:a16="http://schemas.microsoft.com/office/drawing/2014/main" id="{4E3A3851-7CC4-43B5-A9E6-A17D89209A6D}"/>
              </a:ext>
            </a:extLst>
          </p:cNvPr>
          <p:cNvSpPr>
            <a:spLocks xmlns:a="http://schemas.openxmlformats.org/drawingml/2006/main" noGrp="1"/>
          </p:cNvSpPr>
          <p:nvPr/>
        </p:nvSpPr>
        <p:spPr>
          <a:xfrm xmlns:a="http://schemas.openxmlformats.org/drawingml/2006/main">
            <a:off x="590550" y="3829050"/>
            <a:ext cx="400050" cy="40005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31" name="text">
            <a:extLst xmlns:a="http://schemas.openxmlformats.org/drawingml/2006/main">
              <a:ext uri="{FF2B5EF4-FFF2-40B4-BE49-F238E27FC236}">
                <a16:creationId xmlns:a16="http://schemas.microsoft.com/office/drawing/2014/main" id="{D378C66E-1ED8-41B6-A324-2068BC66EE6C}"/>
              </a:ext>
            </a:extLst>
          </p:cNvPr>
          <p:cNvSpPr>
            <a:spLocks xmlns:a="http://schemas.openxmlformats.org/drawingml/2006/main" noGrp="1"/>
          </p:cNvSpPr>
          <p:nvPr/>
        </p:nvSpPr>
        <p:spPr>
          <a:xfrm xmlns:a="http://schemas.openxmlformats.org/drawingml/2006/main">
            <a:off x="590550" y="3914775"/>
            <a:ext cx="4000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0000"/>
          </a:bodyPr>
          <a:lstStyle xmlns:a="http://schemas.openxmlformats.org/drawingml/2006/main"/>
          <a:p xmlns:a="http://schemas.openxmlformats.org/drawingml/2006/main">
            <a:pPr algn="ctr">
              <a:buNone/>
              <a:defRPr sz="1125" b="1">
                <a:solidFill>
                  <a:srgbClr val="FFFFFF"/>
                </a:solidFill>
                <a:latin typeface="Thonburi"/>
                <a:ea typeface="Thonburi"/>
                <a:cs typeface="Thonburi"/>
              </a:defRPr>
            </a:pPr>
            <a:r>
              <a:rPr sz="1125" b="1">
                <a:solidFill>
                  <a:srgbClr val="FFFFFF"/>
                </a:solidFill>
                <a:latin typeface="Thonburi"/>
                <a:ea typeface="Thonburi"/>
                <a:cs typeface="Thonburi"/>
              </a:rPr>
              <a:t>6</a:t>
            </a:r>
          </a:p>
        </p:txBody>
      </p:sp>
      <p:sp>
        <p:nvSpPr>
          <p:cNvPr id="32" name="">
            <a:extLst xmlns:a="http://schemas.openxmlformats.org/drawingml/2006/main">
              <a:ext uri="{FF2B5EF4-FFF2-40B4-BE49-F238E27FC236}">
                <a16:creationId xmlns:a16="http://schemas.microsoft.com/office/drawing/2014/main" id="{E4DAEB29-04F1-46DB-AED7-1F6018BB8E1F}"/>
              </a:ext>
            </a:extLst>
          </p:cNvPr>
          <p:cNvSpPr>
            <a:spLocks xmlns:a="http://schemas.openxmlformats.org/drawingml/2006/main" noGrp="1"/>
          </p:cNvSpPr>
          <p:nvPr/>
        </p:nvSpPr>
        <p:spPr>
          <a:xfrm xmlns:a="http://schemas.openxmlformats.org/drawingml/2006/main">
            <a:off x="1066800" y="4029075"/>
            <a:ext cx="1657350" cy="0"/>
          </a:xfrm>
          <a:prstGeom xmlns:a="http://schemas.openxmlformats.org/drawingml/2006/main" prst="line">
            <a:avLst/>
          </a:prstGeom>
          <a:noFill xmlns:a="http://schemas.openxmlformats.org/drawingml/2006/main"/>
          <a:ln xmlns:a="http://schemas.openxmlformats.org/drawingml/2006/main" w="19050">
            <a:solidFill>
              <a:srgbClr val="CBD2DC"/>
            </a:solidFill>
            <a:prstDash val="solid"/>
          </a:ln>
        </p:spPr>
      </p:sp>
      <p:sp>
        <p:nvSpPr>
          <p:cNvPr id="33" name="text">
            <a:extLst xmlns:a="http://schemas.openxmlformats.org/drawingml/2006/main">
              <a:ext uri="{FF2B5EF4-FFF2-40B4-BE49-F238E27FC236}">
                <a16:creationId xmlns:a16="http://schemas.microsoft.com/office/drawing/2014/main" id="{D5E1F977-BE95-4837-8687-1C61C9DFB536}"/>
              </a:ext>
            </a:extLst>
          </p:cNvPr>
          <p:cNvSpPr>
            <a:spLocks xmlns:a="http://schemas.openxmlformats.org/drawingml/2006/main" noGrp="1"/>
          </p:cNvSpPr>
          <p:nvPr/>
        </p:nvSpPr>
        <p:spPr>
          <a:xfrm xmlns:a="http://schemas.openxmlformats.org/drawingml/2006/main">
            <a:off x="590550" y="4419600"/>
            <a:ext cx="19050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ทางเลือก</a:t>
            </a:r>
          </a:p>
        </p:txBody>
      </p:sp>
      <p:sp>
        <p:nvSpPr>
          <p:cNvPr id="34" name="text">
            <a:extLst xmlns:a="http://schemas.openxmlformats.org/drawingml/2006/main">
              <a:ext uri="{FF2B5EF4-FFF2-40B4-BE49-F238E27FC236}">
                <a16:creationId xmlns:a16="http://schemas.microsoft.com/office/drawing/2014/main" id="{30796C2B-BDBA-4A64-A37D-305E8313C620}"/>
              </a:ext>
            </a:extLst>
          </p:cNvPr>
          <p:cNvSpPr>
            <a:spLocks xmlns:a="http://schemas.openxmlformats.org/drawingml/2006/main" noGrp="1"/>
          </p:cNvSpPr>
          <p:nvPr/>
        </p:nvSpPr>
        <p:spPr>
          <a:xfrm xmlns:a="http://schemas.openxmlformats.org/drawingml/2006/main">
            <a:off x="590550" y="4876800"/>
            <a:ext cx="190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00" b="0">
                <a:solidFill>
                  <a:srgbClr val="667085"/>
                </a:solidFill>
                <a:latin typeface="Thonburi"/>
                <a:ea typeface="Thonburi"/>
                <a:cs typeface="Thonburi"/>
              </a:defRPr>
            </a:pPr>
            <a:r>
              <a:rPr sz="1200" b="0">
                <a:solidFill>
                  <a:srgbClr val="667085"/>
                </a:solidFill>
                <a:latin typeface="Thonburi"/>
                <a:ea typeface="Thonburi"/>
                <a:cs typeface="Thonburi"/>
              </a:rPr>
              <a:t>ข้อดี/ข้อจำกัด</a:t>
            </a:r>
          </a:p>
        </p:txBody>
      </p:sp>
      <p:sp>
        <p:nvSpPr>
          <p:cNvPr id="35" name="">
            <a:extLst xmlns:a="http://schemas.openxmlformats.org/drawingml/2006/main">
              <a:ext uri="{FF2B5EF4-FFF2-40B4-BE49-F238E27FC236}">
                <a16:creationId xmlns:a16="http://schemas.microsoft.com/office/drawing/2014/main" id="{74EBD11E-73CC-4804-9F8D-70691688B3E4}"/>
              </a:ext>
            </a:extLst>
          </p:cNvPr>
          <p:cNvSpPr>
            <a:spLocks xmlns:a="http://schemas.openxmlformats.org/drawingml/2006/main" noGrp="1"/>
          </p:cNvSpPr>
          <p:nvPr/>
        </p:nvSpPr>
        <p:spPr>
          <a:xfrm xmlns:a="http://schemas.openxmlformats.org/drawingml/2006/main">
            <a:off x="2857500" y="3829050"/>
            <a:ext cx="400050" cy="40005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36" name="text">
            <a:extLst xmlns:a="http://schemas.openxmlformats.org/drawingml/2006/main">
              <a:ext uri="{FF2B5EF4-FFF2-40B4-BE49-F238E27FC236}">
                <a16:creationId xmlns:a16="http://schemas.microsoft.com/office/drawing/2014/main" id="{C2D3FF4E-E25C-49AF-ADDE-DC45AE5A56BC}"/>
              </a:ext>
            </a:extLst>
          </p:cNvPr>
          <p:cNvSpPr>
            <a:spLocks xmlns:a="http://schemas.openxmlformats.org/drawingml/2006/main" noGrp="1"/>
          </p:cNvSpPr>
          <p:nvPr/>
        </p:nvSpPr>
        <p:spPr>
          <a:xfrm xmlns:a="http://schemas.openxmlformats.org/drawingml/2006/main">
            <a:off x="2857500" y="3914775"/>
            <a:ext cx="4000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0000"/>
          </a:bodyPr>
          <a:lstStyle xmlns:a="http://schemas.openxmlformats.org/drawingml/2006/main"/>
          <a:p xmlns:a="http://schemas.openxmlformats.org/drawingml/2006/main">
            <a:pPr algn="ctr">
              <a:buNone/>
              <a:defRPr sz="1125" b="1">
                <a:solidFill>
                  <a:srgbClr val="FFFFFF"/>
                </a:solidFill>
                <a:latin typeface="Thonburi"/>
                <a:ea typeface="Thonburi"/>
                <a:cs typeface="Thonburi"/>
              </a:defRPr>
            </a:pPr>
            <a:r>
              <a:rPr sz="1125" b="1">
                <a:solidFill>
                  <a:srgbClr val="FFFFFF"/>
                </a:solidFill>
                <a:latin typeface="Thonburi"/>
                <a:ea typeface="Thonburi"/>
                <a:cs typeface="Thonburi"/>
              </a:rPr>
              <a:t>7</a:t>
            </a:r>
          </a:p>
        </p:txBody>
      </p:sp>
      <p:sp>
        <p:nvSpPr>
          <p:cNvPr id="37" name="">
            <a:extLst xmlns:a="http://schemas.openxmlformats.org/drawingml/2006/main">
              <a:ext uri="{FF2B5EF4-FFF2-40B4-BE49-F238E27FC236}">
                <a16:creationId xmlns:a16="http://schemas.microsoft.com/office/drawing/2014/main" id="{A771EBFF-9182-4BF9-A08B-9B73058AC80F}"/>
              </a:ext>
            </a:extLst>
          </p:cNvPr>
          <p:cNvSpPr>
            <a:spLocks xmlns:a="http://schemas.openxmlformats.org/drawingml/2006/main" noGrp="1"/>
          </p:cNvSpPr>
          <p:nvPr/>
        </p:nvSpPr>
        <p:spPr>
          <a:xfrm xmlns:a="http://schemas.openxmlformats.org/drawingml/2006/main">
            <a:off x="3333750" y="4029075"/>
            <a:ext cx="1657350" cy="0"/>
          </a:xfrm>
          <a:prstGeom xmlns:a="http://schemas.openxmlformats.org/drawingml/2006/main" prst="line">
            <a:avLst/>
          </a:prstGeom>
          <a:noFill xmlns:a="http://schemas.openxmlformats.org/drawingml/2006/main"/>
          <a:ln xmlns:a="http://schemas.openxmlformats.org/drawingml/2006/main" w="19050">
            <a:solidFill>
              <a:srgbClr val="CBD2DC"/>
            </a:solidFill>
            <a:prstDash val="solid"/>
          </a:ln>
        </p:spPr>
      </p:sp>
      <p:sp>
        <p:nvSpPr>
          <p:cNvPr id="38" name="text">
            <a:extLst xmlns:a="http://schemas.openxmlformats.org/drawingml/2006/main">
              <a:ext uri="{FF2B5EF4-FFF2-40B4-BE49-F238E27FC236}">
                <a16:creationId xmlns:a16="http://schemas.microsoft.com/office/drawing/2014/main" id="{75C73FCF-E15B-42BA-AAC7-B0E6BF754EFD}"/>
              </a:ext>
            </a:extLst>
          </p:cNvPr>
          <p:cNvSpPr>
            <a:spLocks xmlns:a="http://schemas.openxmlformats.org/drawingml/2006/main" noGrp="1"/>
          </p:cNvSpPr>
          <p:nvPr/>
        </p:nvSpPr>
        <p:spPr>
          <a:xfrm xmlns:a="http://schemas.openxmlformats.org/drawingml/2006/main">
            <a:off x="2857500" y="4419600"/>
            <a:ext cx="19050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สถาปัตยกรรม</a:t>
            </a:r>
          </a:p>
        </p:txBody>
      </p:sp>
      <p:sp>
        <p:nvSpPr>
          <p:cNvPr id="39" name="text">
            <a:extLst xmlns:a="http://schemas.openxmlformats.org/drawingml/2006/main">
              <a:ext uri="{FF2B5EF4-FFF2-40B4-BE49-F238E27FC236}">
                <a16:creationId xmlns:a16="http://schemas.microsoft.com/office/drawing/2014/main" id="{F5215908-CD0D-447C-A47F-C25E30A16A95}"/>
              </a:ext>
            </a:extLst>
          </p:cNvPr>
          <p:cNvSpPr>
            <a:spLocks xmlns:a="http://schemas.openxmlformats.org/drawingml/2006/main" noGrp="1"/>
          </p:cNvSpPr>
          <p:nvPr/>
        </p:nvSpPr>
        <p:spPr>
          <a:xfrm xmlns:a="http://schemas.openxmlformats.org/drawingml/2006/main">
            <a:off x="2857500" y="4876800"/>
            <a:ext cx="190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00" b="0">
                <a:solidFill>
                  <a:srgbClr val="667085"/>
                </a:solidFill>
                <a:latin typeface="Thonburi"/>
                <a:ea typeface="Thonburi"/>
                <a:cs typeface="Thonburi"/>
              </a:defRPr>
            </a:pPr>
            <a:r>
              <a:rPr sz="1200" b="0">
                <a:solidFill>
                  <a:srgbClr val="667085"/>
                </a:solidFill>
                <a:latin typeface="Thonburi"/>
                <a:ea typeface="Thonburi"/>
                <a:cs typeface="Thonburi"/>
              </a:rPr>
              <a:t>ผลลัพธ์/กลไก</a:t>
            </a:r>
          </a:p>
        </p:txBody>
      </p:sp>
      <p:sp>
        <p:nvSpPr>
          <p:cNvPr id="40" name="">
            <a:extLst xmlns:a="http://schemas.openxmlformats.org/drawingml/2006/main">
              <a:ext uri="{FF2B5EF4-FFF2-40B4-BE49-F238E27FC236}">
                <a16:creationId xmlns:a16="http://schemas.microsoft.com/office/drawing/2014/main" id="{DC728BC8-833A-4A26-86B9-CAA6DF37574E}"/>
              </a:ext>
            </a:extLst>
          </p:cNvPr>
          <p:cNvSpPr>
            <a:spLocks xmlns:a="http://schemas.openxmlformats.org/drawingml/2006/main" noGrp="1"/>
          </p:cNvSpPr>
          <p:nvPr/>
        </p:nvSpPr>
        <p:spPr>
          <a:xfrm xmlns:a="http://schemas.openxmlformats.org/drawingml/2006/main">
            <a:off x="5124450" y="3829050"/>
            <a:ext cx="400050" cy="40005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41" name="text">
            <a:extLst xmlns:a="http://schemas.openxmlformats.org/drawingml/2006/main">
              <a:ext uri="{FF2B5EF4-FFF2-40B4-BE49-F238E27FC236}">
                <a16:creationId xmlns:a16="http://schemas.microsoft.com/office/drawing/2014/main" id="{AA97BA81-0585-4393-89E2-5561BC654FE6}"/>
              </a:ext>
            </a:extLst>
          </p:cNvPr>
          <p:cNvSpPr>
            <a:spLocks xmlns:a="http://schemas.openxmlformats.org/drawingml/2006/main" noGrp="1"/>
          </p:cNvSpPr>
          <p:nvPr/>
        </p:nvSpPr>
        <p:spPr>
          <a:xfrm xmlns:a="http://schemas.openxmlformats.org/drawingml/2006/main">
            <a:off x="5124450" y="3914775"/>
            <a:ext cx="4000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0000"/>
          </a:bodyPr>
          <a:lstStyle xmlns:a="http://schemas.openxmlformats.org/drawingml/2006/main"/>
          <a:p xmlns:a="http://schemas.openxmlformats.org/drawingml/2006/main">
            <a:pPr algn="ctr">
              <a:buNone/>
              <a:defRPr sz="1125" b="1">
                <a:solidFill>
                  <a:srgbClr val="FFFFFF"/>
                </a:solidFill>
                <a:latin typeface="Thonburi"/>
                <a:ea typeface="Thonburi"/>
                <a:cs typeface="Thonburi"/>
              </a:defRPr>
            </a:pPr>
            <a:r>
              <a:rPr sz="1125" b="1">
                <a:solidFill>
                  <a:srgbClr val="FFFFFF"/>
                </a:solidFill>
                <a:latin typeface="Thonburi"/>
                <a:ea typeface="Thonburi"/>
                <a:cs typeface="Thonburi"/>
              </a:rPr>
              <a:t>8</a:t>
            </a:r>
          </a:p>
        </p:txBody>
      </p:sp>
      <p:sp>
        <p:nvSpPr>
          <p:cNvPr id="42" name="">
            <a:extLst xmlns:a="http://schemas.openxmlformats.org/drawingml/2006/main">
              <a:ext uri="{FF2B5EF4-FFF2-40B4-BE49-F238E27FC236}">
                <a16:creationId xmlns:a16="http://schemas.microsoft.com/office/drawing/2014/main" id="{174A9A68-CA22-42BF-9DF2-BF8308ECC63D}"/>
              </a:ext>
            </a:extLst>
          </p:cNvPr>
          <p:cNvSpPr>
            <a:spLocks xmlns:a="http://schemas.openxmlformats.org/drawingml/2006/main" noGrp="1"/>
          </p:cNvSpPr>
          <p:nvPr/>
        </p:nvSpPr>
        <p:spPr>
          <a:xfrm xmlns:a="http://schemas.openxmlformats.org/drawingml/2006/main">
            <a:off x="5600700" y="4029075"/>
            <a:ext cx="1657350" cy="0"/>
          </a:xfrm>
          <a:prstGeom xmlns:a="http://schemas.openxmlformats.org/drawingml/2006/main" prst="line">
            <a:avLst/>
          </a:prstGeom>
          <a:noFill xmlns:a="http://schemas.openxmlformats.org/drawingml/2006/main"/>
          <a:ln xmlns:a="http://schemas.openxmlformats.org/drawingml/2006/main" w="19050">
            <a:solidFill>
              <a:srgbClr val="CBD2DC"/>
            </a:solidFill>
            <a:prstDash val="solid"/>
          </a:ln>
        </p:spPr>
      </p:sp>
      <p:sp>
        <p:nvSpPr>
          <p:cNvPr id="43" name="text">
            <a:extLst xmlns:a="http://schemas.openxmlformats.org/drawingml/2006/main">
              <a:ext uri="{FF2B5EF4-FFF2-40B4-BE49-F238E27FC236}">
                <a16:creationId xmlns:a16="http://schemas.microsoft.com/office/drawing/2014/main" id="{2CCF73C9-6614-4C03-923C-B823B379F33D}"/>
              </a:ext>
            </a:extLst>
          </p:cNvPr>
          <p:cNvSpPr>
            <a:spLocks xmlns:a="http://schemas.openxmlformats.org/drawingml/2006/main" noGrp="1"/>
          </p:cNvSpPr>
          <p:nvPr/>
        </p:nvSpPr>
        <p:spPr>
          <a:xfrm xmlns:a="http://schemas.openxmlformats.org/drawingml/2006/main">
            <a:off x="5124450" y="4419600"/>
            <a:ext cx="19050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ตัวชี้วัด</a:t>
            </a:r>
          </a:p>
        </p:txBody>
      </p:sp>
      <p:sp>
        <p:nvSpPr>
          <p:cNvPr id="44" name="text">
            <a:extLst xmlns:a="http://schemas.openxmlformats.org/drawingml/2006/main">
              <a:ext uri="{FF2B5EF4-FFF2-40B4-BE49-F238E27FC236}">
                <a16:creationId xmlns:a16="http://schemas.microsoft.com/office/drawing/2014/main" id="{C90200DF-BF3D-401B-A857-4E940188E3B5}"/>
              </a:ext>
            </a:extLst>
          </p:cNvPr>
          <p:cNvSpPr>
            <a:spLocks xmlns:a="http://schemas.openxmlformats.org/drawingml/2006/main" noGrp="1"/>
          </p:cNvSpPr>
          <p:nvPr/>
        </p:nvSpPr>
        <p:spPr>
          <a:xfrm xmlns:a="http://schemas.openxmlformats.org/drawingml/2006/main">
            <a:off x="5124450" y="4876800"/>
            <a:ext cx="190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00" b="0">
                <a:solidFill>
                  <a:srgbClr val="667085"/>
                </a:solidFill>
                <a:latin typeface="Thonburi"/>
                <a:ea typeface="Thonburi"/>
                <a:cs typeface="Thonburi"/>
              </a:defRPr>
            </a:pPr>
            <a:r>
              <a:rPr sz="1200" b="0">
                <a:solidFill>
                  <a:srgbClr val="667085"/>
                </a:solidFill>
                <a:latin typeface="Thonburi"/>
                <a:ea typeface="Thonburi"/>
                <a:cs typeface="Thonburi"/>
              </a:rPr>
              <a:t>ค่าฐาน/เป้าหมาย</a:t>
            </a:r>
          </a:p>
        </p:txBody>
      </p:sp>
      <p:sp>
        <p:nvSpPr>
          <p:cNvPr id="45" name="">
            <a:extLst xmlns:a="http://schemas.openxmlformats.org/drawingml/2006/main">
              <a:ext uri="{FF2B5EF4-FFF2-40B4-BE49-F238E27FC236}">
                <a16:creationId xmlns:a16="http://schemas.microsoft.com/office/drawing/2014/main" id="{C4B02407-8D61-4D2F-B67C-2F2260BA643D}"/>
              </a:ext>
            </a:extLst>
          </p:cNvPr>
          <p:cNvSpPr>
            <a:spLocks xmlns:a="http://schemas.openxmlformats.org/drawingml/2006/main" noGrp="1"/>
          </p:cNvSpPr>
          <p:nvPr/>
        </p:nvSpPr>
        <p:spPr>
          <a:xfrm xmlns:a="http://schemas.openxmlformats.org/drawingml/2006/main">
            <a:off x="7391400" y="3829050"/>
            <a:ext cx="400050" cy="40005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46" name="text">
            <a:extLst xmlns:a="http://schemas.openxmlformats.org/drawingml/2006/main">
              <a:ext uri="{FF2B5EF4-FFF2-40B4-BE49-F238E27FC236}">
                <a16:creationId xmlns:a16="http://schemas.microsoft.com/office/drawing/2014/main" id="{1ED036D2-8FA0-45EE-AC89-26693713CB23}"/>
              </a:ext>
            </a:extLst>
          </p:cNvPr>
          <p:cNvSpPr>
            <a:spLocks xmlns:a="http://schemas.openxmlformats.org/drawingml/2006/main" noGrp="1"/>
          </p:cNvSpPr>
          <p:nvPr/>
        </p:nvSpPr>
        <p:spPr>
          <a:xfrm xmlns:a="http://schemas.openxmlformats.org/drawingml/2006/main">
            <a:off x="7391400" y="3914775"/>
            <a:ext cx="4000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0000"/>
          </a:bodyPr>
          <a:lstStyle xmlns:a="http://schemas.openxmlformats.org/drawingml/2006/main"/>
          <a:p xmlns:a="http://schemas.openxmlformats.org/drawingml/2006/main">
            <a:pPr algn="ctr">
              <a:buNone/>
              <a:defRPr sz="1125" b="1">
                <a:solidFill>
                  <a:srgbClr val="FFFFFF"/>
                </a:solidFill>
                <a:latin typeface="Thonburi"/>
                <a:ea typeface="Thonburi"/>
                <a:cs typeface="Thonburi"/>
              </a:defRPr>
            </a:pPr>
            <a:r>
              <a:rPr sz="1125" b="1">
                <a:solidFill>
                  <a:srgbClr val="FFFFFF"/>
                </a:solidFill>
                <a:latin typeface="Thonburi"/>
                <a:ea typeface="Thonburi"/>
                <a:cs typeface="Thonburi"/>
              </a:rPr>
              <a:t>9</a:t>
            </a:r>
          </a:p>
        </p:txBody>
      </p:sp>
      <p:sp>
        <p:nvSpPr>
          <p:cNvPr id="47" name="">
            <a:extLst xmlns:a="http://schemas.openxmlformats.org/drawingml/2006/main">
              <a:ext uri="{FF2B5EF4-FFF2-40B4-BE49-F238E27FC236}">
                <a16:creationId xmlns:a16="http://schemas.microsoft.com/office/drawing/2014/main" id="{E4DD8A62-5FA4-4BBD-ACA5-FD65764634E8}"/>
              </a:ext>
            </a:extLst>
          </p:cNvPr>
          <p:cNvSpPr>
            <a:spLocks xmlns:a="http://schemas.openxmlformats.org/drawingml/2006/main" noGrp="1"/>
          </p:cNvSpPr>
          <p:nvPr/>
        </p:nvSpPr>
        <p:spPr>
          <a:xfrm xmlns:a="http://schemas.openxmlformats.org/drawingml/2006/main">
            <a:off x="7867650" y="4029075"/>
            <a:ext cx="1657350" cy="0"/>
          </a:xfrm>
          <a:prstGeom xmlns:a="http://schemas.openxmlformats.org/drawingml/2006/main" prst="line">
            <a:avLst/>
          </a:prstGeom>
          <a:noFill xmlns:a="http://schemas.openxmlformats.org/drawingml/2006/main"/>
          <a:ln xmlns:a="http://schemas.openxmlformats.org/drawingml/2006/main" w="19050">
            <a:solidFill>
              <a:srgbClr val="CBD2DC"/>
            </a:solidFill>
            <a:prstDash val="solid"/>
          </a:ln>
        </p:spPr>
      </p:sp>
      <p:sp>
        <p:nvSpPr>
          <p:cNvPr id="48" name="text">
            <a:extLst xmlns:a="http://schemas.openxmlformats.org/drawingml/2006/main">
              <a:ext uri="{FF2B5EF4-FFF2-40B4-BE49-F238E27FC236}">
                <a16:creationId xmlns:a16="http://schemas.microsoft.com/office/drawing/2014/main" id="{A4F084C9-442C-40C8-9E3D-1EDEA9BCBA78}"/>
              </a:ext>
            </a:extLst>
          </p:cNvPr>
          <p:cNvSpPr>
            <a:spLocks xmlns:a="http://schemas.openxmlformats.org/drawingml/2006/main" noGrp="1"/>
          </p:cNvSpPr>
          <p:nvPr/>
        </p:nvSpPr>
        <p:spPr>
          <a:xfrm xmlns:a="http://schemas.openxmlformats.org/drawingml/2006/main">
            <a:off x="7391400" y="4419600"/>
            <a:ext cx="19050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ขับเคลื่อน</a:t>
            </a:r>
          </a:p>
        </p:txBody>
      </p:sp>
      <p:sp>
        <p:nvSpPr>
          <p:cNvPr id="49" name="text">
            <a:extLst xmlns:a="http://schemas.openxmlformats.org/drawingml/2006/main">
              <a:ext uri="{FF2B5EF4-FFF2-40B4-BE49-F238E27FC236}">
                <a16:creationId xmlns:a16="http://schemas.microsoft.com/office/drawing/2014/main" id="{00687536-7ACB-4470-8C7B-288A92BA3A97}"/>
              </a:ext>
            </a:extLst>
          </p:cNvPr>
          <p:cNvSpPr>
            <a:spLocks xmlns:a="http://schemas.openxmlformats.org/drawingml/2006/main" noGrp="1"/>
          </p:cNvSpPr>
          <p:nvPr/>
        </p:nvSpPr>
        <p:spPr>
          <a:xfrm xmlns:a="http://schemas.openxmlformats.org/drawingml/2006/main">
            <a:off x="7391400" y="4876800"/>
            <a:ext cx="190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00" b="0">
                <a:solidFill>
                  <a:srgbClr val="667085"/>
                </a:solidFill>
                <a:latin typeface="Thonburi"/>
                <a:ea typeface="Thonburi"/>
                <a:cs typeface="Thonburi"/>
              </a:defRPr>
            </a:pPr>
            <a:r>
              <a:rPr sz="1200" b="0">
                <a:solidFill>
                  <a:srgbClr val="667085"/>
                </a:solidFill>
                <a:latin typeface="Thonburi"/>
                <a:ea typeface="Thonburi"/>
                <a:cs typeface="Thonburi"/>
              </a:rPr>
              <a:t>RACI/งบ/เสี่ยง</a:t>
            </a:r>
          </a:p>
        </p:txBody>
      </p:sp>
      <p:sp>
        <p:nvSpPr>
          <p:cNvPr id="50" name="">
            <a:extLst xmlns:a="http://schemas.openxmlformats.org/drawingml/2006/main">
              <a:ext uri="{FF2B5EF4-FFF2-40B4-BE49-F238E27FC236}">
                <a16:creationId xmlns:a16="http://schemas.microsoft.com/office/drawing/2014/main" id="{6E98AE1D-BC3F-49FF-BD29-109D390F170E}"/>
              </a:ext>
            </a:extLst>
          </p:cNvPr>
          <p:cNvSpPr>
            <a:spLocks xmlns:a="http://schemas.openxmlformats.org/drawingml/2006/main" noGrp="1"/>
          </p:cNvSpPr>
          <p:nvPr/>
        </p:nvSpPr>
        <p:spPr>
          <a:xfrm xmlns:a="http://schemas.openxmlformats.org/drawingml/2006/main">
            <a:off x="9658350" y="3829050"/>
            <a:ext cx="400050" cy="400050"/>
          </a:xfrm>
          <a:prstGeom xmlns:a="http://schemas.openxmlformats.org/drawingml/2006/main" prst="ellipse">
            <a:avLst/>
          </a:prstGeom>
          <a:solidFill xmlns:a="http://schemas.openxmlformats.org/drawingml/2006/main">
            <a:srgbClr val="C6922F"/>
          </a:solidFill>
          <a:ln xmlns:a="http://schemas.openxmlformats.org/drawingml/2006/main" w="0">
            <a:noFill/>
            <a:prstDash val="solid"/>
          </a:ln>
        </p:spPr>
      </p:sp>
      <p:sp>
        <p:nvSpPr>
          <p:cNvPr id="51" name="text">
            <a:extLst xmlns:a="http://schemas.openxmlformats.org/drawingml/2006/main">
              <a:ext uri="{FF2B5EF4-FFF2-40B4-BE49-F238E27FC236}">
                <a16:creationId xmlns:a16="http://schemas.microsoft.com/office/drawing/2014/main" id="{492E1452-069A-46D6-AA43-6B94924472EE}"/>
              </a:ext>
            </a:extLst>
          </p:cNvPr>
          <p:cNvSpPr>
            <a:spLocks xmlns:a="http://schemas.openxmlformats.org/drawingml/2006/main" noGrp="1"/>
          </p:cNvSpPr>
          <p:nvPr/>
        </p:nvSpPr>
        <p:spPr>
          <a:xfrm xmlns:a="http://schemas.openxmlformats.org/drawingml/2006/main">
            <a:off x="9658350" y="3914775"/>
            <a:ext cx="4000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0000"/>
          </a:bodyPr>
          <a:lstStyle xmlns:a="http://schemas.openxmlformats.org/drawingml/2006/main"/>
          <a:p xmlns:a="http://schemas.openxmlformats.org/drawingml/2006/main">
            <a:pPr algn="ctr">
              <a:buNone/>
              <a:defRPr sz="1125" b="1">
                <a:solidFill>
                  <a:srgbClr val="FFFFFF"/>
                </a:solidFill>
                <a:latin typeface="Thonburi"/>
                <a:ea typeface="Thonburi"/>
                <a:cs typeface="Thonburi"/>
              </a:defRPr>
            </a:pPr>
            <a:r>
              <a:rPr sz="1125" b="1">
                <a:solidFill>
                  <a:srgbClr val="FFFFFF"/>
                </a:solidFill>
                <a:latin typeface="Thonburi"/>
                <a:ea typeface="Thonburi"/>
                <a:cs typeface="Thonburi"/>
              </a:rPr>
              <a:t>10</a:t>
            </a:r>
          </a:p>
        </p:txBody>
      </p:sp>
      <p:sp>
        <p:nvSpPr>
          <p:cNvPr id="52" name="text">
            <a:extLst xmlns:a="http://schemas.openxmlformats.org/drawingml/2006/main">
              <a:ext uri="{FF2B5EF4-FFF2-40B4-BE49-F238E27FC236}">
                <a16:creationId xmlns:a16="http://schemas.microsoft.com/office/drawing/2014/main" id="{7DEAF414-A055-4138-98A3-9409D9D411BF}"/>
              </a:ext>
            </a:extLst>
          </p:cNvPr>
          <p:cNvSpPr>
            <a:spLocks xmlns:a="http://schemas.openxmlformats.org/drawingml/2006/main" noGrp="1"/>
          </p:cNvSpPr>
          <p:nvPr/>
        </p:nvSpPr>
        <p:spPr>
          <a:xfrm xmlns:a="http://schemas.openxmlformats.org/drawingml/2006/main">
            <a:off x="9658350" y="4419600"/>
            <a:ext cx="19050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ตรวจคุณภาพ</a:t>
            </a:r>
          </a:p>
        </p:txBody>
      </p:sp>
      <p:sp>
        <p:nvSpPr>
          <p:cNvPr id="53" name="text">
            <a:extLst xmlns:a="http://schemas.openxmlformats.org/drawingml/2006/main">
              <a:ext uri="{FF2B5EF4-FFF2-40B4-BE49-F238E27FC236}">
                <a16:creationId xmlns:a16="http://schemas.microsoft.com/office/drawing/2014/main" id="{E36C85C4-D2F9-4E41-B0DE-55E2763A1C73}"/>
              </a:ext>
            </a:extLst>
          </p:cNvPr>
          <p:cNvSpPr>
            <a:spLocks xmlns:a="http://schemas.openxmlformats.org/drawingml/2006/main" noGrp="1"/>
          </p:cNvSpPr>
          <p:nvPr/>
        </p:nvSpPr>
        <p:spPr>
          <a:xfrm xmlns:a="http://schemas.openxmlformats.org/drawingml/2006/main">
            <a:off x="9658350" y="4876800"/>
            <a:ext cx="190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00" b="0">
                <a:solidFill>
                  <a:srgbClr val="667085"/>
                </a:solidFill>
                <a:latin typeface="Thonburi"/>
                <a:ea typeface="Thonburi"/>
                <a:cs typeface="Thonburi"/>
              </a:defRPr>
            </a:pPr>
            <a:r>
              <a:rPr sz="1200" b="0">
                <a:solidFill>
                  <a:srgbClr val="667085"/>
                </a:solidFill>
                <a:latin typeface="Thonburi"/>
                <a:ea typeface="Thonburi"/>
                <a:cs typeface="Thonburi"/>
              </a:rPr>
              <a:t>ย้อนกลับ/เห็นชอบ</a:t>
            </a:r>
          </a:p>
        </p:txBody>
      </p:sp>
    </p:spTree>
    <p:extLst>
      <p:ext uri="{BB962C8B-B14F-4D97-AF65-F5344CB8AC3E}">
        <p14:creationId xmlns:p14="http://schemas.microsoft.com/office/powerpoint/2010/main" val="1143824624"/>
      </p:ext>
    </p:extLst>
  </p:cSld>
</p:sld>
</file>

<file path=ppt/slides/slide11.xml><?xml version="1.0" encoding="utf-8"?>
<p:sld xmlns:p="http://schemas.openxmlformats.org/presentationml/2006/main">
  <p:cSld>
    <p:bg>
      <p:bgPr>
        <a:solidFill xmlns:a="http://schemas.openxmlformats.org/drawingml/2006/main">
          <a:srgbClr val="FBFAF7"/>
        </a:solidFill>
      </p:bgPr>
    </p:bg>
    <p:spTree>
      <p:nvGrpSpPr>
        <p:cNvPr id="1" name=""/>
        <p:cNvGrpSpPr/>
        <p:nvPr/>
      </p:nvGrpSpPr>
      <p:grpSpPr>
        <a:xfrm xmlns:a="http://schemas.openxmlformats.org/drawingml/2006/main"/>
      </p:grpSpPr>
      <p:sp>
        <p:nvSpPr>
          <p:cNvPr id="19" name="text">
            <a:extLst xmlns:a="http://schemas.openxmlformats.org/drawingml/2006/main">
              <a:ext uri="{FF2B5EF4-FFF2-40B4-BE49-F238E27FC236}">
                <a16:creationId xmlns:a16="http://schemas.microsoft.com/office/drawing/2014/main" id="{04878D69-4BF6-49EC-A062-83739A8F077E}"/>
              </a:ext>
            </a:extLst>
          </p:cNvPr>
          <p:cNvSpPr>
            <a:spLocks xmlns:a="http://schemas.openxmlformats.org/drawingml/2006/main" noGrp="1"/>
          </p:cNvSpPr>
          <p:nvPr/>
        </p:nvSpPr>
        <p:spPr>
          <a:xfrm xmlns:a="http://schemas.openxmlformats.org/drawingml/2006/main">
            <a:off x="533400" y="323850"/>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308"/>
          </a:bodyPr>
          <a:lstStyle xmlns:a="http://schemas.openxmlformats.org/drawingml/2006/main"/>
          <a:p xmlns:a="http://schemas.openxmlformats.org/drawingml/2006/main">
            <a:pPr algn="l">
              <a:buNone/>
              <a:defRPr sz="975" b="1">
                <a:solidFill>
                  <a:srgbClr val="C6922F"/>
                </a:solidFill>
                <a:latin typeface="Thonburi"/>
                <a:ea typeface="Thonburi"/>
                <a:cs typeface="Thonburi"/>
              </a:defRPr>
            </a:pPr>
            <a:r>
              <a:rPr sz="975" b="1">
                <a:solidFill>
                  <a:srgbClr val="C6922F"/>
                </a:solidFill>
                <a:latin typeface="Thonburi"/>
                <a:ea typeface="Thonburi"/>
                <a:cs typeface="Thonburi"/>
              </a:rPr>
              <a:t>แนวทางจัดทำยุทธศาสตร์การพัฒนาการศึกษา</a:t>
            </a:r>
          </a:p>
        </p:txBody>
      </p:sp>
      <p:sp>
        <p:nvSpPr>
          <p:cNvPr id="2" name="text">
            <a:extLst xmlns:a="http://schemas.openxmlformats.org/drawingml/2006/main">
              <a:ext uri="{FF2B5EF4-FFF2-40B4-BE49-F238E27FC236}">
                <a16:creationId xmlns:a16="http://schemas.microsoft.com/office/drawing/2014/main" id="{567A0B0F-9796-4E9C-AC91-74B6A2DF9DE4}"/>
              </a:ext>
            </a:extLst>
          </p:cNvPr>
          <p:cNvSpPr>
            <a:spLocks xmlns:a="http://schemas.openxmlformats.org/drawingml/2006/main" noGrp="1"/>
          </p:cNvSpPr>
          <p:nvPr/>
        </p:nvSpPr>
        <p:spPr>
          <a:xfrm xmlns:a="http://schemas.openxmlformats.org/drawingml/2006/main">
            <a:off x="533400" y="647700"/>
            <a:ext cx="111252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850" b="1">
                <a:solidFill>
                  <a:srgbClr val="17213A"/>
                </a:solidFill>
                <a:latin typeface="Thonburi"/>
                <a:ea typeface="Thonburi"/>
                <a:cs typeface="Thonburi"/>
              </a:defRPr>
            </a:pPr>
            <a:r>
              <a:rPr sz="2850" b="1">
                <a:solidFill>
                  <a:srgbClr val="17213A"/>
                </a:solidFill>
                <a:latin typeface="Thonburi"/>
                <a:ea typeface="Thonburi"/>
                <a:cs typeface="Thonburi"/>
              </a:rPr>
              <a:t>ยิ่งข้อความไกลจากข้อเท็จจริง ยิ่งต้องเปิดเผยวิธีคิด</a:t>
            </a:r>
          </a:p>
        </p:txBody>
      </p:sp>
      <p:sp>
        <p:nvSpPr>
          <p:cNvPr id="3" name="">
            <a:extLst xmlns:a="http://schemas.openxmlformats.org/drawingml/2006/main">
              <a:ext uri="{FF2B5EF4-FFF2-40B4-BE49-F238E27FC236}">
                <a16:creationId xmlns:a16="http://schemas.microsoft.com/office/drawing/2014/main" id="{D003F35D-561A-417A-8D9D-8943C6812FEA}"/>
              </a:ext>
            </a:extLst>
          </p:cNvPr>
          <p:cNvSpPr>
            <a:spLocks xmlns:a="http://schemas.openxmlformats.org/drawingml/2006/main" noGrp="1"/>
          </p:cNvSpPr>
          <p:nvPr/>
        </p:nvSpPr>
        <p:spPr>
          <a:xfrm xmlns:a="http://schemas.openxmlformats.org/drawingml/2006/main">
            <a:off x="514350" y="6419850"/>
            <a:ext cx="111633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4" name="text">
            <a:extLst xmlns:a="http://schemas.openxmlformats.org/drawingml/2006/main">
              <a:ext uri="{FF2B5EF4-FFF2-40B4-BE49-F238E27FC236}">
                <a16:creationId xmlns:a16="http://schemas.microsoft.com/office/drawing/2014/main" id="{BAE0EE2E-542C-4D43-BB7F-6740815B04C7}"/>
              </a:ext>
            </a:extLst>
          </p:cNvPr>
          <p:cNvSpPr>
            <a:spLocks xmlns:a="http://schemas.openxmlformats.org/drawingml/2006/main" noGrp="1"/>
          </p:cNvSpPr>
          <p:nvPr/>
        </p:nvSpPr>
        <p:spPr>
          <a:xfrm xmlns:a="http://schemas.openxmlformats.org/drawingml/2006/main">
            <a:off x="533400" y="6496050"/>
            <a:ext cx="8763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l">
              <a:buNone/>
              <a:defRPr sz="975" b="0">
                <a:solidFill>
                  <a:srgbClr val="667085"/>
                </a:solidFill>
                <a:latin typeface="Thonburi"/>
                <a:ea typeface="Thonburi"/>
                <a:cs typeface="Thonburi"/>
              </a:defRPr>
            </a:pPr>
            <a:r>
              <a:rPr sz="975" b="0">
                <a:solidFill>
                  <a:srgbClr val="667085"/>
                </a:solidFill>
                <a:latin typeface="Thonburi"/>
                <a:ea typeface="Thonburi"/>
                <a:cs typeface="Thonburi"/>
              </a:rPr>
              <a:t>คณะทำงานจัดทำร่างยุทธศาสตร์การพัฒนาการศึกษาจังหวัดพระนครศรีอยุธยา</a:t>
            </a:r>
          </a:p>
        </p:txBody>
      </p:sp>
      <p:sp>
        <p:nvSpPr>
          <p:cNvPr id="5" name="text">
            <a:extLst xmlns:a="http://schemas.openxmlformats.org/drawingml/2006/main">
              <a:ext uri="{FF2B5EF4-FFF2-40B4-BE49-F238E27FC236}">
                <a16:creationId xmlns:a16="http://schemas.microsoft.com/office/drawing/2014/main" id="{2A78D307-3A16-4132-8D70-16C1B82700F0}"/>
              </a:ext>
            </a:extLst>
          </p:cNvPr>
          <p:cNvSpPr>
            <a:spLocks xmlns:a="http://schemas.openxmlformats.org/drawingml/2006/main" noGrp="1"/>
          </p:cNvSpPr>
          <p:nvPr/>
        </p:nvSpPr>
        <p:spPr>
          <a:xfrm xmlns:a="http://schemas.openxmlformats.org/drawingml/2006/main">
            <a:off x="11144250" y="6477000"/>
            <a:ext cx="5143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r">
              <a:buNone/>
              <a:defRPr sz="975" b="0">
                <a:solidFill>
                  <a:srgbClr val="667085"/>
                </a:solidFill>
                <a:latin typeface="Thonburi"/>
                <a:ea typeface="Thonburi"/>
                <a:cs typeface="Thonburi"/>
              </a:defRPr>
            </a:pPr>
            <a:r>
              <a:rPr sz="975" b="0">
                <a:solidFill>
                  <a:srgbClr val="667085"/>
                </a:solidFill>
                <a:latin typeface="Thonburi"/>
                <a:ea typeface="Thonburi"/>
                <a:cs typeface="Thonburi"/>
              </a:rPr>
              <a:t>11</a:t>
            </a:r>
          </a:p>
        </p:txBody>
      </p:sp>
      <p:sp>
        <p:nvSpPr>
          <p:cNvPr id="6" name="box">
            <a:extLst xmlns:a="http://schemas.openxmlformats.org/drawingml/2006/main">
              <a:ext uri="{FF2B5EF4-FFF2-40B4-BE49-F238E27FC236}">
                <a16:creationId xmlns:a16="http://schemas.microsoft.com/office/drawing/2014/main" id="{CDB5F305-D24D-429B-B273-E5D0CB4F581B}"/>
              </a:ext>
            </a:extLst>
          </p:cNvPr>
          <p:cNvSpPr>
            <a:spLocks xmlns:a="http://schemas.openxmlformats.org/drawingml/2006/main" noGrp="1"/>
          </p:cNvSpPr>
          <p:nvPr/>
        </p:nvSpPr>
        <p:spPr>
          <a:xfrm xmlns:a="http://schemas.openxmlformats.org/drawingml/2006/main">
            <a:off x="1428750" y="1619250"/>
            <a:ext cx="9334500" cy="523875"/>
          </a:xfrm>
          <a:prstGeom xmlns:a="http://schemas.openxmlformats.org/drawingml/2006/main" prst="rect">
            <a:avLst/>
          </a:prstGeom>
          <a:solidFill xmlns:a="http://schemas.openxmlformats.org/drawingml/2006/main">
            <a:srgbClr val="2F6FB2"/>
          </a:solidFill>
          <a:ln xmlns:a="http://schemas.openxmlformats.org/drawingml/2006/main" w="0">
            <a:noFill/>
            <a:prstDash val="solid"/>
          </a:ln>
        </p:spPr>
      </p:sp>
      <p:sp>
        <p:nvSpPr>
          <p:cNvPr id="7" name="text">
            <a:extLst xmlns:a="http://schemas.openxmlformats.org/drawingml/2006/main">
              <a:ext uri="{FF2B5EF4-FFF2-40B4-BE49-F238E27FC236}">
                <a16:creationId xmlns:a16="http://schemas.microsoft.com/office/drawing/2014/main" id="{4649CADF-D859-42FF-8DAB-B989EFB1FC1D}"/>
              </a:ext>
            </a:extLst>
          </p:cNvPr>
          <p:cNvSpPr>
            <a:spLocks xmlns:a="http://schemas.openxmlformats.org/drawingml/2006/main" noGrp="1"/>
          </p:cNvSpPr>
          <p:nvPr/>
        </p:nvSpPr>
        <p:spPr>
          <a:xfrm xmlns:a="http://schemas.openxmlformats.org/drawingml/2006/main">
            <a:off x="1600200" y="1733550"/>
            <a:ext cx="89916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9474"/>
          </a:bodyPr>
          <a:lstStyle xmlns:a="http://schemas.openxmlformats.org/drawingml/2006/main"/>
          <a:p xmlns:a="http://schemas.openxmlformats.org/drawingml/2006/main">
            <a:pPr algn="ctr">
              <a:buNone/>
              <a:defRPr sz="1425" b="1">
                <a:solidFill>
                  <a:srgbClr val="FFFFFF"/>
                </a:solidFill>
                <a:latin typeface="Thonburi"/>
                <a:ea typeface="Thonburi"/>
                <a:cs typeface="Thonburi"/>
              </a:defRPr>
            </a:pPr>
            <a:r>
              <a:rPr sz="1425" b="1">
                <a:solidFill>
                  <a:srgbClr val="FFFFFF"/>
                </a:solidFill>
                <a:latin typeface="Thonburi"/>
                <a:ea typeface="Thonburi"/>
                <a:cs typeface="Thonburi"/>
              </a:rPr>
              <a:t>ข้อเท็จจริง</a:t>
            </a:r>
          </a:p>
        </p:txBody>
      </p:sp>
      <p:sp>
        <p:nvSpPr>
          <p:cNvPr id="8" name="box">
            <a:extLst xmlns:a="http://schemas.openxmlformats.org/drawingml/2006/main">
              <a:ext uri="{FF2B5EF4-FFF2-40B4-BE49-F238E27FC236}">
                <a16:creationId xmlns:a16="http://schemas.microsoft.com/office/drawing/2014/main" id="{78624BC4-94BE-4F00-B2B2-9D3CC7490E9E}"/>
              </a:ext>
            </a:extLst>
          </p:cNvPr>
          <p:cNvSpPr>
            <a:spLocks xmlns:a="http://schemas.openxmlformats.org/drawingml/2006/main" noGrp="1"/>
          </p:cNvSpPr>
          <p:nvPr/>
        </p:nvSpPr>
        <p:spPr>
          <a:xfrm xmlns:a="http://schemas.openxmlformats.org/drawingml/2006/main">
            <a:off x="1976438" y="2305050"/>
            <a:ext cx="8239125" cy="523875"/>
          </a:xfrm>
          <a:prstGeom xmlns:a="http://schemas.openxmlformats.org/drawingml/2006/main" prst="rect">
            <a:avLst/>
          </a:prstGeom>
          <a:solidFill xmlns:a="http://schemas.openxmlformats.org/drawingml/2006/main">
            <a:srgbClr val="4C86C2"/>
          </a:solidFill>
          <a:ln xmlns:a="http://schemas.openxmlformats.org/drawingml/2006/main" w="0">
            <a:noFill/>
            <a:prstDash val="solid"/>
          </a:ln>
        </p:spPr>
      </p:sp>
      <p:sp>
        <p:nvSpPr>
          <p:cNvPr id="9" name="text">
            <a:extLst xmlns:a="http://schemas.openxmlformats.org/drawingml/2006/main">
              <a:ext uri="{FF2B5EF4-FFF2-40B4-BE49-F238E27FC236}">
                <a16:creationId xmlns:a16="http://schemas.microsoft.com/office/drawing/2014/main" id="{F7DB42B5-1779-4943-8BCE-C32AF7C35A64}"/>
              </a:ext>
            </a:extLst>
          </p:cNvPr>
          <p:cNvSpPr>
            <a:spLocks xmlns:a="http://schemas.openxmlformats.org/drawingml/2006/main" noGrp="1"/>
          </p:cNvSpPr>
          <p:nvPr/>
        </p:nvSpPr>
        <p:spPr>
          <a:xfrm xmlns:a="http://schemas.openxmlformats.org/drawingml/2006/main">
            <a:off x="2147888" y="2419350"/>
            <a:ext cx="7896225"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9474"/>
          </a:bodyPr>
          <a:lstStyle xmlns:a="http://schemas.openxmlformats.org/drawingml/2006/main"/>
          <a:p xmlns:a="http://schemas.openxmlformats.org/drawingml/2006/main">
            <a:pPr algn="ctr">
              <a:buNone/>
              <a:defRPr sz="1425" b="1">
                <a:solidFill>
                  <a:srgbClr val="FFFFFF"/>
                </a:solidFill>
                <a:latin typeface="Thonburi"/>
                <a:ea typeface="Thonburi"/>
                <a:cs typeface="Thonburi"/>
              </a:defRPr>
            </a:pPr>
            <a:r>
              <a:rPr sz="1425" b="1">
                <a:solidFill>
                  <a:srgbClr val="FFFFFF"/>
                </a:solidFill>
                <a:latin typeface="Thonburi"/>
                <a:ea typeface="Thonburi"/>
                <a:cs typeface="Thonburi"/>
              </a:rPr>
              <a:t>ผลการคำนวณ</a:t>
            </a:r>
          </a:p>
        </p:txBody>
      </p:sp>
      <p:sp>
        <p:nvSpPr>
          <p:cNvPr id="10" name="box">
            <a:extLst xmlns:a="http://schemas.openxmlformats.org/drawingml/2006/main">
              <a:ext uri="{FF2B5EF4-FFF2-40B4-BE49-F238E27FC236}">
                <a16:creationId xmlns:a16="http://schemas.microsoft.com/office/drawing/2014/main" id="{16B8D2F2-3E95-42BA-A720-B95B3648B3D8}"/>
              </a:ext>
            </a:extLst>
          </p:cNvPr>
          <p:cNvSpPr>
            <a:spLocks xmlns:a="http://schemas.openxmlformats.org/drawingml/2006/main" noGrp="1"/>
          </p:cNvSpPr>
          <p:nvPr/>
        </p:nvSpPr>
        <p:spPr>
          <a:xfrm xmlns:a="http://schemas.openxmlformats.org/drawingml/2006/main">
            <a:off x="2524125" y="2990850"/>
            <a:ext cx="7143750" cy="523875"/>
          </a:xfrm>
          <a:prstGeom xmlns:a="http://schemas.openxmlformats.org/drawingml/2006/main" prst="rect">
            <a:avLst/>
          </a:prstGeom>
          <a:solidFill xmlns:a="http://schemas.openxmlformats.org/drawingml/2006/main">
            <a:srgbClr val="7096BE"/>
          </a:solidFill>
          <a:ln xmlns:a="http://schemas.openxmlformats.org/drawingml/2006/main" w="0">
            <a:noFill/>
            <a:prstDash val="solid"/>
          </a:ln>
        </p:spPr>
      </p:sp>
      <p:sp>
        <p:nvSpPr>
          <p:cNvPr id="11" name="text">
            <a:extLst xmlns:a="http://schemas.openxmlformats.org/drawingml/2006/main">
              <a:ext uri="{FF2B5EF4-FFF2-40B4-BE49-F238E27FC236}">
                <a16:creationId xmlns:a16="http://schemas.microsoft.com/office/drawing/2014/main" id="{DF3C4F40-D7E6-4010-BDFB-118902CF04F3}"/>
              </a:ext>
            </a:extLst>
          </p:cNvPr>
          <p:cNvSpPr>
            <a:spLocks xmlns:a="http://schemas.openxmlformats.org/drawingml/2006/main" noGrp="1"/>
          </p:cNvSpPr>
          <p:nvPr/>
        </p:nvSpPr>
        <p:spPr>
          <a:xfrm xmlns:a="http://schemas.openxmlformats.org/drawingml/2006/main">
            <a:off x="2695575" y="3105150"/>
            <a:ext cx="68008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9474"/>
          </a:bodyPr>
          <a:lstStyle xmlns:a="http://schemas.openxmlformats.org/drawingml/2006/main"/>
          <a:p xmlns:a="http://schemas.openxmlformats.org/drawingml/2006/main">
            <a:pPr algn="ctr">
              <a:buNone/>
              <a:defRPr sz="1425" b="1">
                <a:solidFill>
                  <a:srgbClr val="FFFFFF"/>
                </a:solidFill>
                <a:latin typeface="Thonburi"/>
                <a:ea typeface="Thonburi"/>
                <a:cs typeface="Thonburi"/>
              </a:defRPr>
            </a:pPr>
            <a:r>
              <a:rPr sz="1425" b="1">
                <a:solidFill>
                  <a:srgbClr val="FFFFFF"/>
                </a:solidFill>
                <a:latin typeface="Thonburi"/>
                <a:ea typeface="Thonburi"/>
                <a:cs typeface="Thonburi"/>
              </a:rPr>
              <a:t>ผลวิเคราะห์</a:t>
            </a:r>
          </a:p>
        </p:txBody>
      </p:sp>
      <p:sp>
        <p:nvSpPr>
          <p:cNvPr id="12" name="box">
            <a:extLst xmlns:a="http://schemas.openxmlformats.org/drawingml/2006/main">
              <a:ext uri="{FF2B5EF4-FFF2-40B4-BE49-F238E27FC236}">
                <a16:creationId xmlns:a16="http://schemas.microsoft.com/office/drawing/2014/main" id="{1B42410C-D72F-46C5-9E43-053E57FB5C36}"/>
              </a:ext>
            </a:extLst>
          </p:cNvPr>
          <p:cNvSpPr>
            <a:spLocks xmlns:a="http://schemas.openxmlformats.org/drawingml/2006/main" noGrp="1"/>
          </p:cNvSpPr>
          <p:nvPr/>
        </p:nvSpPr>
        <p:spPr>
          <a:xfrm xmlns:a="http://schemas.openxmlformats.org/drawingml/2006/main">
            <a:off x="3071813" y="3676650"/>
            <a:ext cx="6048375" cy="523875"/>
          </a:xfrm>
          <a:prstGeom xmlns:a="http://schemas.openxmlformats.org/drawingml/2006/main" prst="rect">
            <a:avLst/>
          </a:prstGeom>
          <a:solidFill xmlns:a="http://schemas.openxmlformats.org/drawingml/2006/main">
            <a:srgbClr val="A88B5A"/>
          </a:solidFill>
          <a:ln xmlns:a="http://schemas.openxmlformats.org/drawingml/2006/main" w="0">
            <a:noFill/>
            <a:prstDash val="solid"/>
          </a:ln>
        </p:spPr>
      </p:sp>
      <p:sp>
        <p:nvSpPr>
          <p:cNvPr id="13" name="text">
            <a:extLst xmlns:a="http://schemas.openxmlformats.org/drawingml/2006/main">
              <a:ext uri="{FF2B5EF4-FFF2-40B4-BE49-F238E27FC236}">
                <a16:creationId xmlns:a16="http://schemas.microsoft.com/office/drawing/2014/main" id="{6AED602E-E92A-429C-9E29-E23BF1D7B43C}"/>
              </a:ext>
            </a:extLst>
          </p:cNvPr>
          <p:cNvSpPr>
            <a:spLocks xmlns:a="http://schemas.openxmlformats.org/drawingml/2006/main" noGrp="1"/>
          </p:cNvSpPr>
          <p:nvPr/>
        </p:nvSpPr>
        <p:spPr>
          <a:xfrm xmlns:a="http://schemas.openxmlformats.org/drawingml/2006/main">
            <a:off x="3243263" y="3790950"/>
            <a:ext cx="5705475"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9474"/>
          </a:bodyPr>
          <a:lstStyle xmlns:a="http://schemas.openxmlformats.org/drawingml/2006/main"/>
          <a:p xmlns:a="http://schemas.openxmlformats.org/drawingml/2006/main">
            <a:pPr algn="ctr">
              <a:buNone/>
              <a:defRPr sz="1425" b="1">
                <a:solidFill>
                  <a:srgbClr val="FFFFFF"/>
                </a:solidFill>
                <a:latin typeface="Thonburi"/>
                <a:ea typeface="Thonburi"/>
                <a:cs typeface="Thonburi"/>
              </a:defRPr>
            </a:pPr>
            <a:r>
              <a:rPr sz="1425" b="1">
                <a:solidFill>
                  <a:srgbClr val="FFFFFF"/>
                </a:solidFill>
                <a:latin typeface="Thonburi"/>
                <a:ea typeface="Thonburi"/>
                <a:cs typeface="Thonburi"/>
              </a:rPr>
              <a:t>สมมติฐาน</a:t>
            </a:r>
          </a:p>
        </p:txBody>
      </p:sp>
      <p:sp>
        <p:nvSpPr>
          <p:cNvPr id="14" name="box">
            <a:extLst xmlns:a="http://schemas.openxmlformats.org/drawingml/2006/main">
              <a:ext uri="{FF2B5EF4-FFF2-40B4-BE49-F238E27FC236}">
                <a16:creationId xmlns:a16="http://schemas.microsoft.com/office/drawing/2014/main" id="{59151B6D-8F54-4DF4-B727-CD61EC38A6CC}"/>
              </a:ext>
            </a:extLst>
          </p:cNvPr>
          <p:cNvSpPr>
            <a:spLocks xmlns:a="http://schemas.openxmlformats.org/drawingml/2006/main" noGrp="1"/>
          </p:cNvSpPr>
          <p:nvPr/>
        </p:nvSpPr>
        <p:spPr>
          <a:xfrm xmlns:a="http://schemas.openxmlformats.org/drawingml/2006/main">
            <a:off x="3619500" y="4362450"/>
            <a:ext cx="4953000" cy="523875"/>
          </a:xfrm>
          <a:prstGeom xmlns:a="http://schemas.openxmlformats.org/drawingml/2006/main" prst="rect">
            <a:avLst/>
          </a:prstGeom>
          <a:solidFill xmlns:a="http://schemas.openxmlformats.org/drawingml/2006/main">
            <a:srgbClr val="B87861"/>
          </a:solidFill>
          <a:ln xmlns:a="http://schemas.openxmlformats.org/drawingml/2006/main" w="0">
            <a:noFill/>
            <a:prstDash val="solid"/>
          </a:ln>
        </p:spPr>
      </p:sp>
      <p:sp>
        <p:nvSpPr>
          <p:cNvPr id="15" name="text">
            <a:extLst xmlns:a="http://schemas.openxmlformats.org/drawingml/2006/main">
              <a:ext uri="{FF2B5EF4-FFF2-40B4-BE49-F238E27FC236}">
                <a16:creationId xmlns:a16="http://schemas.microsoft.com/office/drawing/2014/main" id="{A3116917-A4B7-4BC9-ADB7-03BCE68125F8}"/>
              </a:ext>
            </a:extLst>
          </p:cNvPr>
          <p:cNvSpPr>
            <a:spLocks xmlns:a="http://schemas.openxmlformats.org/drawingml/2006/main" noGrp="1"/>
          </p:cNvSpPr>
          <p:nvPr/>
        </p:nvSpPr>
        <p:spPr>
          <a:xfrm xmlns:a="http://schemas.openxmlformats.org/drawingml/2006/main">
            <a:off x="3790950" y="4476750"/>
            <a:ext cx="46101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9474"/>
          </a:bodyPr>
          <a:lstStyle xmlns:a="http://schemas.openxmlformats.org/drawingml/2006/main"/>
          <a:p xmlns:a="http://schemas.openxmlformats.org/drawingml/2006/main">
            <a:pPr algn="ctr">
              <a:buNone/>
              <a:defRPr sz="1425" b="1">
                <a:solidFill>
                  <a:srgbClr val="FFFFFF"/>
                </a:solidFill>
                <a:latin typeface="Thonburi"/>
                <a:ea typeface="Thonburi"/>
                <a:cs typeface="Thonburi"/>
              </a:defRPr>
            </a:pPr>
            <a:r>
              <a:rPr sz="1425" b="1">
                <a:solidFill>
                  <a:srgbClr val="FFFFFF"/>
                </a:solidFill>
                <a:latin typeface="Thonburi"/>
                <a:ea typeface="Thonburi"/>
                <a:cs typeface="Thonburi"/>
              </a:rPr>
              <a:t>ความเห็น</a:t>
            </a:r>
          </a:p>
        </p:txBody>
      </p:sp>
      <p:sp>
        <p:nvSpPr>
          <p:cNvPr id="16" name="box">
            <a:extLst xmlns:a="http://schemas.openxmlformats.org/drawingml/2006/main">
              <a:ext uri="{FF2B5EF4-FFF2-40B4-BE49-F238E27FC236}">
                <a16:creationId xmlns:a16="http://schemas.microsoft.com/office/drawing/2014/main" id="{652405E3-8E08-4F2C-BDBD-15682A511402}"/>
              </a:ext>
            </a:extLst>
          </p:cNvPr>
          <p:cNvSpPr>
            <a:spLocks xmlns:a="http://schemas.openxmlformats.org/drawingml/2006/main" noGrp="1"/>
          </p:cNvSpPr>
          <p:nvPr/>
        </p:nvSpPr>
        <p:spPr>
          <a:xfrm xmlns:a="http://schemas.openxmlformats.org/drawingml/2006/main">
            <a:off x="4167188" y="5048250"/>
            <a:ext cx="3857625" cy="523875"/>
          </a:xfrm>
          <a:prstGeom xmlns:a="http://schemas.openxmlformats.org/drawingml/2006/main" prst="rect">
            <a:avLst/>
          </a:prstGeom>
          <a:solidFill xmlns:a="http://schemas.openxmlformats.org/drawingml/2006/main">
            <a:srgbClr val="C95D4B"/>
          </a:solidFill>
          <a:ln xmlns:a="http://schemas.openxmlformats.org/drawingml/2006/main" w="0">
            <a:noFill/>
            <a:prstDash val="solid"/>
          </a:ln>
        </p:spPr>
      </p:sp>
      <p:sp>
        <p:nvSpPr>
          <p:cNvPr id="17" name="text">
            <a:extLst xmlns:a="http://schemas.openxmlformats.org/drawingml/2006/main">
              <a:ext uri="{FF2B5EF4-FFF2-40B4-BE49-F238E27FC236}">
                <a16:creationId xmlns:a16="http://schemas.microsoft.com/office/drawing/2014/main" id="{730E302E-0C42-4140-9849-F04632F41BB8}"/>
              </a:ext>
            </a:extLst>
          </p:cNvPr>
          <p:cNvSpPr>
            <a:spLocks xmlns:a="http://schemas.openxmlformats.org/drawingml/2006/main" noGrp="1"/>
          </p:cNvSpPr>
          <p:nvPr/>
        </p:nvSpPr>
        <p:spPr>
          <a:xfrm xmlns:a="http://schemas.openxmlformats.org/drawingml/2006/main">
            <a:off x="4338638" y="5162550"/>
            <a:ext cx="3514725"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9474"/>
          </a:bodyPr>
          <a:lstStyle xmlns:a="http://schemas.openxmlformats.org/drawingml/2006/main"/>
          <a:p xmlns:a="http://schemas.openxmlformats.org/drawingml/2006/main">
            <a:pPr algn="ctr">
              <a:buNone/>
              <a:defRPr sz="1425" b="1">
                <a:solidFill>
                  <a:srgbClr val="FFFFFF"/>
                </a:solidFill>
                <a:latin typeface="Thonburi"/>
                <a:ea typeface="Thonburi"/>
                <a:cs typeface="Thonburi"/>
              </a:defRPr>
            </a:pPr>
            <a:r>
              <a:rPr sz="1425" b="1">
                <a:solidFill>
                  <a:srgbClr val="FFFFFF"/>
                </a:solidFill>
                <a:latin typeface="Thonburi"/>
                <a:ea typeface="Thonburi"/>
                <a:cs typeface="Thonburi"/>
              </a:rPr>
              <a:t>ข้อเสนอเชิงนโยบาย</a:t>
            </a:r>
          </a:p>
        </p:txBody>
      </p:sp>
      <p:sp>
        <p:nvSpPr>
          <p:cNvPr id="18" name="text">
            <a:extLst xmlns:a="http://schemas.openxmlformats.org/drawingml/2006/main">
              <a:ext uri="{FF2B5EF4-FFF2-40B4-BE49-F238E27FC236}">
                <a16:creationId xmlns:a16="http://schemas.microsoft.com/office/drawing/2014/main" id="{3E02CA5D-FCA6-4E18-B57B-F78809DF2900}"/>
              </a:ext>
            </a:extLst>
          </p:cNvPr>
          <p:cNvSpPr>
            <a:spLocks xmlns:a="http://schemas.openxmlformats.org/drawingml/2006/main" noGrp="1"/>
          </p:cNvSpPr>
          <p:nvPr/>
        </p:nvSpPr>
        <p:spPr>
          <a:xfrm xmlns:a="http://schemas.openxmlformats.org/drawingml/2006/main">
            <a:off x="1524000" y="5905500"/>
            <a:ext cx="9144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7273"/>
          </a:bodyPr>
          <a:lstStyle xmlns:a="http://schemas.openxmlformats.org/drawingml/2006/main"/>
          <a:p xmlns:a="http://schemas.openxmlformats.org/drawingml/2006/main">
            <a:pPr algn="ctr">
              <a:buNone/>
              <a:defRPr sz="1650" b="1">
                <a:solidFill>
                  <a:srgbClr val="17213A"/>
                </a:solidFill>
                <a:latin typeface="Thonburi"/>
                <a:ea typeface="Thonburi"/>
                <a:cs typeface="Thonburi"/>
              </a:defRPr>
            </a:pPr>
            <a:r>
              <a:rPr sz="1650" b="1">
                <a:solidFill>
                  <a:srgbClr val="17213A"/>
                </a:solidFill>
                <a:latin typeface="Thonburi"/>
                <a:ea typeface="Thonburi"/>
                <a:cs typeface="Thonburi"/>
              </a:rPr>
              <a:t>ทุกข้อความต้องติดป้ายสถานะ ปี หน่วย แหล่ง และข้อจำกัด</a:t>
            </a:r>
          </a:p>
        </p:txBody>
      </p:sp>
    </p:spTree>
    <p:extLst>
      <p:ext uri="{BB962C8B-B14F-4D97-AF65-F5344CB8AC3E}">
        <p14:creationId xmlns:p14="http://schemas.microsoft.com/office/powerpoint/2010/main" val="1774456766"/>
      </p:ext>
    </p:extLst>
  </p:cSld>
</p:sld>
</file>

<file path=ppt/slides/slide12.xml><?xml version="1.0" encoding="utf-8"?>
<p:sld xmlns:p="http://schemas.openxmlformats.org/presentationml/2006/main">
  <p:cSld>
    <p:bg>
      <p:bgPr>
        <a:solidFill xmlns:a="http://schemas.openxmlformats.org/drawingml/2006/main">
          <a:srgbClr val="FBFAF7"/>
        </a:solidFill>
      </p:bgPr>
    </p:bg>
    <p:spTree>
      <p:nvGrpSpPr>
        <p:cNvPr id="1" name=""/>
        <p:cNvGrpSpPr/>
        <p:nvPr/>
      </p:nvGrpSpPr>
      <p:grpSpPr>
        <a:xfrm xmlns:a="http://schemas.openxmlformats.org/drawingml/2006/main"/>
      </p:grpSpPr>
      <p:sp>
        <p:nvSpPr>
          <p:cNvPr id="25" name="text">
            <a:extLst xmlns:a="http://schemas.openxmlformats.org/drawingml/2006/main">
              <a:ext uri="{FF2B5EF4-FFF2-40B4-BE49-F238E27FC236}">
                <a16:creationId xmlns:a16="http://schemas.microsoft.com/office/drawing/2014/main" id="{5EEAF61A-0666-429E-A7BE-C17B058E1111}"/>
              </a:ext>
            </a:extLst>
          </p:cNvPr>
          <p:cNvSpPr>
            <a:spLocks xmlns:a="http://schemas.openxmlformats.org/drawingml/2006/main" noGrp="1"/>
          </p:cNvSpPr>
          <p:nvPr/>
        </p:nvSpPr>
        <p:spPr>
          <a:xfrm xmlns:a="http://schemas.openxmlformats.org/drawingml/2006/main">
            <a:off x="533400" y="323850"/>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308"/>
          </a:bodyPr>
          <a:lstStyle xmlns:a="http://schemas.openxmlformats.org/drawingml/2006/main"/>
          <a:p xmlns:a="http://schemas.openxmlformats.org/drawingml/2006/main">
            <a:pPr algn="l">
              <a:buNone/>
              <a:defRPr sz="975" b="1">
                <a:solidFill>
                  <a:srgbClr val="C6922F"/>
                </a:solidFill>
                <a:latin typeface="Thonburi"/>
                <a:ea typeface="Thonburi"/>
                <a:cs typeface="Thonburi"/>
              </a:defRPr>
            </a:pPr>
            <a:r>
              <a:rPr sz="975" b="1">
                <a:solidFill>
                  <a:srgbClr val="C6922F"/>
                </a:solidFill>
                <a:latin typeface="Thonburi"/>
                <a:ea typeface="Thonburi"/>
                <a:cs typeface="Thonburi"/>
              </a:rPr>
              <a:t>แนวทางจัดทำยุทธศาสตร์การพัฒนาการศึกษา</a:t>
            </a:r>
          </a:p>
        </p:txBody>
      </p:sp>
      <p:sp>
        <p:nvSpPr>
          <p:cNvPr id="2" name="text">
            <a:extLst xmlns:a="http://schemas.openxmlformats.org/drawingml/2006/main">
              <a:ext uri="{FF2B5EF4-FFF2-40B4-BE49-F238E27FC236}">
                <a16:creationId xmlns:a16="http://schemas.microsoft.com/office/drawing/2014/main" id="{EED4EB71-8576-4D6F-A3C6-B27AF57CB2F7}"/>
              </a:ext>
            </a:extLst>
          </p:cNvPr>
          <p:cNvSpPr>
            <a:spLocks xmlns:a="http://schemas.openxmlformats.org/drawingml/2006/main" noGrp="1"/>
          </p:cNvSpPr>
          <p:nvPr/>
        </p:nvSpPr>
        <p:spPr>
          <a:xfrm xmlns:a="http://schemas.openxmlformats.org/drawingml/2006/main">
            <a:off x="533400" y="647700"/>
            <a:ext cx="111252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850" b="1">
                <a:solidFill>
                  <a:srgbClr val="17213A"/>
                </a:solidFill>
                <a:latin typeface="Thonburi"/>
                <a:ea typeface="Thonburi"/>
                <a:cs typeface="Thonburi"/>
              </a:defRPr>
            </a:pPr>
            <a:r>
              <a:rPr sz="2850" b="1">
                <a:solidFill>
                  <a:srgbClr val="17213A"/>
                </a:solidFill>
                <a:latin typeface="Thonburi"/>
                <a:ea typeface="Thonburi"/>
                <a:cs typeface="Thonburi"/>
              </a:rPr>
              <a:t>ข้อมูลไม่ครบไม่ใช่เหตุให้หยุด—แต่ห้ามทำให้ความไม่แน่นอนหายไป</a:t>
            </a:r>
          </a:p>
        </p:txBody>
      </p:sp>
      <p:sp>
        <p:nvSpPr>
          <p:cNvPr id="3" name="">
            <a:extLst xmlns:a="http://schemas.openxmlformats.org/drawingml/2006/main">
              <a:ext uri="{FF2B5EF4-FFF2-40B4-BE49-F238E27FC236}">
                <a16:creationId xmlns:a16="http://schemas.microsoft.com/office/drawing/2014/main" id="{80805D9B-065B-4B93-A2CB-3F17BFC2A821}"/>
              </a:ext>
            </a:extLst>
          </p:cNvPr>
          <p:cNvSpPr>
            <a:spLocks xmlns:a="http://schemas.openxmlformats.org/drawingml/2006/main" noGrp="1"/>
          </p:cNvSpPr>
          <p:nvPr/>
        </p:nvSpPr>
        <p:spPr>
          <a:xfrm xmlns:a="http://schemas.openxmlformats.org/drawingml/2006/main">
            <a:off x="514350" y="6419850"/>
            <a:ext cx="111633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4" name="text">
            <a:extLst xmlns:a="http://schemas.openxmlformats.org/drawingml/2006/main">
              <a:ext uri="{FF2B5EF4-FFF2-40B4-BE49-F238E27FC236}">
                <a16:creationId xmlns:a16="http://schemas.microsoft.com/office/drawing/2014/main" id="{66A716F0-494D-4111-BDDA-6C661EC41446}"/>
              </a:ext>
            </a:extLst>
          </p:cNvPr>
          <p:cNvSpPr>
            <a:spLocks xmlns:a="http://schemas.openxmlformats.org/drawingml/2006/main" noGrp="1"/>
          </p:cNvSpPr>
          <p:nvPr/>
        </p:nvSpPr>
        <p:spPr>
          <a:xfrm xmlns:a="http://schemas.openxmlformats.org/drawingml/2006/main">
            <a:off x="533400" y="6496050"/>
            <a:ext cx="8763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l">
              <a:buNone/>
              <a:defRPr sz="975" b="0">
                <a:solidFill>
                  <a:srgbClr val="667085"/>
                </a:solidFill>
                <a:latin typeface="Thonburi"/>
                <a:ea typeface="Thonburi"/>
                <a:cs typeface="Thonburi"/>
              </a:defRPr>
            </a:pPr>
            <a:r>
              <a:rPr sz="975" b="0">
                <a:solidFill>
                  <a:srgbClr val="667085"/>
                </a:solidFill>
                <a:latin typeface="Thonburi"/>
                <a:ea typeface="Thonburi"/>
                <a:cs typeface="Thonburi"/>
              </a:rPr>
              <a:t>คณะทำงานจัดทำร่างยุทธศาสตร์การพัฒนาการศึกษาจังหวัดพระนครศรีอยุธยา</a:t>
            </a:r>
          </a:p>
        </p:txBody>
      </p:sp>
      <p:sp>
        <p:nvSpPr>
          <p:cNvPr id="5" name="text">
            <a:extLst xmlns:a="http://schemas.openxmlformats.org/drawingml/2006/main">
              <a:ext uri="{FF2B5EF4-FFF2-40B4-BE49-F238E27FC236}">
                <a16:creationId xmlns:a16="http://schemas.microsoft.com/office/drawing/2014/main" id="{03E71A47-FB7E-4AE3-B667-82B1CBDFF380}"/>
              </a:ext>
            </a:extLst>
          </p:cNvPr>
          <p:cNvSpPr>
            <a:spLocks xmlns:a="http://schemas.openxmlformats.org/drawingml/2006/main" noGrp="1"/>
          </p:cNvSpPr>
          <p:nvPr/>
        </p:nvSpPr>
        <p:spPr>
          <a:xfrm xmlns:a="http://schemas.openxmlformats.org/drawingml/2006/main">
            <a:off x="11144250" y="6477000"/>
            <a:ext cx="5143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r">
              <a:buNone/>
              <a:defRPr sz="975" b="0">
                <a:solidFill>
                  <a:srgbClr val="667085"/>
                </a:solidFill>
                <a:latin typeface="Thonburi"/>
                <a:ea typeface="Thonburi"/>
                <a:cs typeface="Thonburi"/>
              </a:defRPr>
            </a:pPr>
            <a:r>
              <a:rPr sz="975" b="0">
                <a:solidFill>
                  <a:srgbClr val="667085"/>
                </a:solidFill>
                <a:latin typeface="Thonburi"/>
                <a:ea typeface="Thonburi"/>
                <a:cs typeface="Thonburi"/>
              </a:rPr>
              <a:t>12</a:t>
            </a:r>
          </a:p>
        </p:txBody>
      </p:sp>
      <p:sp>
        <p:nvSpPr>
          <p:cNvPr id="6" name="text">
            <a:extLst xmlns:a="http://schemas.openxmlformats.org/drawingml/2006/main">
              <a:ext uri="{FF2B5EF4-FFF2-40B4-BE49-F238E27FC236}">
                <a16:creationId xmlns:a16="http://schemas.microsoft.com/office/drawing/2014/main" id="{B4137F73-91CB-436D-96EF-F656A6F42454}"/>
              </a:ext>
            </a:extLst>
          </p:cNvPr>
          <p:cNvSpPr>
            <a:spLocks xmlns:a="http://schemas.openxmlformats.org/drawingml/2006/main" noGrp="1"/>
          </p:cNvSpPr>
          <p:nvPr/>
        </p:nvSpPr>
        <p:spPr>
          <a:xfrm xmlns:a="http://schemas.openxmlformats.org/drawingml/2006/main">
            <a:off x="552450" y="1714500"/>
            <a:ext cx="19050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3375" b="1">
                <a:solidFill>
                  <a:srgbClr val="3E7A64"/>
                </a:solidFill>
                <a:latin typeface="Thonburi"/>
                <a:ea typeface="Thonburi"/>
                <a:cs typeface="Thonburi"/>
              </a:defRPr>
            </a:pPr>
            <a:r>
              <a:rPr sz="3375" b="1">
                <a:solidFill>
                  <a:srgbClr val="3E7A64"/>
                </a:solidFill>
                <a:latin typeface="Thonburi"/>
                <a:ea typeface="Thonburi"/>
                <a:cs typeface="Thonburi"/>
              </a:rPr>
              <a:t>5</a:t>
            </a:r>
          </a:p>
        </p:txBody>
      </p:sp>
      <p:sp>
        <p:nvSpPr>
          <p:cNvPr id="7" name="">
            <a:extLst xmlns:a="http://schemas.openxmlformats.org/drawingml/2006/main">
              <a:ext uri="{FF2B5EF4-FFF2-40B4-BE49-F238E27FC236}">
                <a16:creationId xmlns:a16="http://schemas.microsoft.com/office/drawing/2014/main" id="{DB1B949D-813B-4FC3-9EA1-E55770E9B6AA}"/>
              </a:ext>
            </a:extLst>
          </p:cNvPr>
          <p:cNvSpPr>
            <a:spLocks xmlns:a="http://schemas.openxmlformats.org/drawingml/2006/main" noGrp="1"/>
          </p:cNvSpPr>
          <p:nvPr/>
        </p:nvSpPr>
        <p:spPr>
          <a:xfrm xmlns:a="http://schemas.openxmlformats.org/drawingml/2006/main">
            <a:off x="704850" y="2514600"/>
            <a:ext cx="16002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8" name="text">
            <a:extLst xmlns:a="http://schemas.openxmlformats.org/drawingml/2006/main">
              <a:ext uri="{FF2B5EF4-FFF2-40B4-BE49-F238E27FC236}">
                <a16:creationId xmlns:a16="http://schemas.microsoft.com/office/drawing/2014/main" id="{6E9F4366-51FE-4193-8346-5C0DA91D3C1F}"/>
              </a:ext>
            </a:extLst>
          </p:cNvPr>
          <p:cNvSpPr>
            <a:spLocks xmlns:a="http://schemas.openxmlformats.org/drawingml/2006/main" noGrp="1"/>
          </p:cNvSpPr>
          <p:nvPr/>
        </p:nvSpPr>
        <p:spPr>
          <a:xfrm xmlns:a="http://schemas.openxmlformats.org/drawingml/2006/main">
            <a:off x="552450" y="2724150"/>
            <a:ext cx="190500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350" b="0">
                <a:solidFill>
                  <a:srgbClr val="27334F"/>
                </a:solidFill>
                <a:latin typeface="Thonburi"/>
                <a:ea typeface="Thonburi"/>
                <a:cs typeface="Thonburi"/>
              </a:defRPr>
            </a:pPr>
            <a:r>
              <a:rPr sz="1350" b="0">
                <a:solidFill>
                  <a:srgbClr val="27334F"/>
                </a:solidFill>
                <a:latin typeface="Thonburi"/>
                <a:ea typeface="Thonburi"/>
                <a:cs typeface="Thonburi"/>
              </a:rPr>
              <a:t>เจ้าของข้อมูลโดยตรง</a:t>
            </a:r>
          </a:p>
          <a:p xmlns:a="http://schemas.openxmlformats.org/drawingml/2006/main">
            <a:pPr algn="ctr">
              <a:buNone/>
              <a:defRPr sz="1350" b="0">
                <a:solidFill>
                  <a:srgbClr val="27334F"/>
                </a:solidFill>
                <a:latin typeface="Thonburi"/>
                <a:ea typeface="Thonburi"/>
                <a:cs typeface="Thonburi"/>
              </a:defRPr>
            </a:pPr>
            <a:r>
              <a:rPr sz="1350" b="0">
                <a:solidFill>
                  <a:srgbClr val="27334F"/>
                </a:solidFill>
                <a:latin typeface="Thonburi"/>
                <a:ea typeface="Thonburi"/>
                <a:cs typeface="Thonburi"/>
              </a:rPr>
              <a:t>นิยามชัด ตรวจซ้ำได้</a:t>
            </a:r>
          </a:p>
        </p:txBody>
      </p:sp>
      <p:sp>
        <p:nvSpPr>
          <p:cNvPr id="9" name="text">
            <a:extLst xmlns:a="http://schemas.openxmlformats.org/drawingml/2006/main">
              <a:ext uri="{FF2B5EF4-FFF2-40B4-BE49-F238E27FC236}">
                <a16:creationId xmlns:a16="http://schemas.microsoft.com/office/drawing/2014/main" id="{D96C3C49-E1DA-4F66-8D15-D57AF299252C}"/>
              </a:ext>
            </a:extLst>
          </p:cNvPr>
          <p:cNvSpPr>
            <a:spLocks xmlns:a="http://schemas.openxmlformats.org/drawingml/2006/main" noGrp="1"/>
          </p:cNvSpPr>
          <p:nvPr/>
        </p:nvSpPr>
        <p:spPr>
          <a:xfrm xmlns:a="http://schemas.openxmlformats.org/drawingml/2006/main">
            <a:off x="2819400" y="1714500"/>
            <a:ext cx="19050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3375" b="1">
                <a:solidFill>
                  <a:srgbClr val="3E7A64"/>
                </a:solidFill>
                <a:latin typeface="Thonburi"/>
                <a:ea typeface="Thonburi"/>
                <a:cs typeface="Thonburi"/>
              </a:defRPr>
            </a:pPr>
            <a:r>
              <a:rPr sz="3375" b="1">
                <a:solidFill>
                  <a:srgbClr val="3E7A64"/>
                </a:solidFill>
                <a:latin typeface="Thonburi"/>
                <a:ea typeface="Thonburi"/>
                <a:cs typeface="Thonburi"/>
              </a:rPr>
              <a:t>4</a:t>
            </a:r>
          </a:p>
        </p:txBody>
      </p:sp>
      <p:sp>
        <p:nvSpPr>
          <p:cNvPr id="10" name="">
            <a:extLst xmlns:a="http://schemas.openxmlformats.org/drawingml/2006/main">
              <a:ext uri="{FF2B5EF4-FFF2-40B4-BE49-F238E27FC236}">
                <a16:creationId xmlns:a16="http://schemas.microsoft.com/office/drawing/2014/main" id="{5259BA2D-4892-4A84-A702-688D6D5E096F}"/>
              </a:ext>
            </a:extLst>
          </p:cNvPr>
          <p:cNvSpPr>
            <a:spLocks xmlns:a="http://schemas.openxmlformats.org/drawingml/2006/main" noGrp="1"/>
          </p:cNvSpPr>
          <p:nvPr/>
        </p:nvSpPr>
        <p:spPr>
          <a:xfrm xmlns:a="http://schemas.openxmlformats.org/drawingml/2006/main">
            <a:off x="2971800" y="2514600"/>
            <a:ext cx="16002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11" name="text">
            <a:extLst xmlns:a="http://schemas.openxmlformats.org/drawingml/2006/main">
              <a:ext uri="{FF2B5EF4-FFF2-40B4-BE49-F238E27FC236}">
                <a16:creationId xmlns:a16="http://schemas.microsoft.com/office/drawing/2014/main" id="{1CE2324E-6967-403C-9BF9-426EDB9DCFF0}"/>
              </a:ext>
            </a:extLst>
          </p:cNvPr>
          <p:cNvSpPr>
            <a:spLocks xmlns:a="http://schemas.openxmlformats.org/drawingml/2006/main" noGrp="1"/>
          </p:cNvSpPr>
          <p:nvPr/>
        </p:nvSpPr>
        <p:spPr>
          <a:xfrm xmlns:a="http://schemas.openxmlformats.org/drawingml/2006/main">
            <a:off x="2819400" y="2724150"/>
            <a:ext cx="190500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350" b="0">
                <a:solidFill>
                  <a:srgbClr val="27334F"/>
                </a:solidFill>
                <a:latin typeface="Thonburi"/>
                <a:ea typeface="Thonburi"/>
                <a:cs typeface="Thonburi"/>
              </a:defRPr>
            </a:pPr>
            <a:r>
              <a:rPr sz="1350" b="0">
                <a:solidFill>
                  <a:srgbClr val="27334F"/>
                </a:solidFill>
                <a:latin typeface="Thonburi"/>
                <a:ea typeface="Thonburi"/>
                <a:cs typeface="Thonburi"/>
              </a:rPr>
              <a:t>แหล่งทางการ</a:t>
            </a:r>
          </a:p>
          <a:p xmlns:a="http://schemas.openxmlformats.org/drawingml/2006/main">
            <a:pPr algn="ctr">
              <a:buNone/>
              <a:defRPr sz="1350" b="0">
                <a:solidFill>
                  <a:srgbClr val="27334F"/>
                </a:solidFill>
                <a:latin typeface="Thonburi"/>
                <a:ea typeface="Thonburi"/>
                <a:cs typeface="Thonburi"/>
              </a:defRPr>
            </a:pPr>
            <a:r>
              <a:rPr sz="1350" b="0">
                <a:solidFill>
                  <a:srgbClr val="27334F"/>
                </a:solidFill>
                <a:latin typeface="Thonburi"/>
                <a:ea typeface="Thonburi"/>
                <a:cs typeface="Thonburi"/>
              </a:rPr>
              <a:t>ข้อจำกัดเล็กน้อย</a:t>
            </a:r>
          </a:p>
        </p:txBody>
      </p:sp>
      <p:sp>
        <p:nvSpPr>
          <p:cNvPr id="12" name="text">
            <a:extLst xmlns:a="http://schemas.openxmlformats.org/drawingml/2006/main">
              <a:ext uri="{FF2B5EF4-FFF2-40B4-BE49-F238E27FC236}">
                <a16:creationId xmlns:a16="http://schemas.microsoft.com/office/drawing/2014/main" id="{00A2C233-5006-488C-A9D0-58FA1F486AE6}"/>
              </a:ext>
            </a:extLst>
          </p:cNvPr>
          <p:cNvSpPr>
            <a:spLocks xmlns:a="http://schemas.openxmlformats.org/drawingml/2006/main" noGrp="1"/>
          </p:cNvSpPr>
          <p:nvPr/>
        </p:nvSpPr>
        <p:spPr>
          <a:xfrm xmlns:a="http://schemas.openxmlformats.org/drawingml/2006/main">
            <a:off x="5086350" y="1714500"/>
            <a:ext cx="19050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3375" b="1">
                <a:solidFill>
                  <a:srgbClr val="C6922F"/>
                </a:solidFill>
                <a:latin typeface="Thonburi"/>
                <a:ea typeface="Thonburi"/>
                <a:cs typeface="Thonburi"/>
              </a:defRPr>
            </a:pPr>
            <a:r>
              <a:rPr sz="3375" b="1">
                <a:solidFill>
                  <a:srgbClr val="C6922F"/>
                </a:solidFill>
                <a:latin typeface="Thonburi"/>
                <a:ea typeface="Thonburi"/>
                <a:cs typeface="Thonburi"/>
              </a:rPr>
              <a:t>3</a:t>
            </a:r>
          </a:p>
        </p:txBody>
      </p:sp>
      <p:sp>
        <p:nvSpPr>
          <p:cNvPr id="13" name="">
            <a:extLst xmlns:a="http://schemas.openxmlformats.org/drawingml/2006/main">
              <a:ext uri="{FF2B5EF4-FFF2-40B4-BE49-F238E27FC236}">
                <a16:creationId xmlns:a16="http://schemas.microsoft.com/office/drawing/2014/main" id="{007CA1FB-FC11-43F1-AA60-46A46ED84167}"/>
              </a:ext>
            </a:extLst>
          </p:cNvPr>
          <p:cNvSpPr>
            <a:spLocks xmlns:a="http://schemas.openxmlformats.org/drawingml/2006/main" noGrp="1"/>
          </p:cNvSpPr>
          <p:nvPr/>
        </p:nvSpPr>
        <p:spPr>
          <a:xfrm xmlns:a="http://schemas.openxmlformats.org/drawingml/2006/main">
            <a:off x="5238750" y="2514600"/>
            <a:ext cx="16002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14" name="text">
            <a:extLst xmlns:a="http://schemas.openxmlformats.org/drawingml/2006/main">
              <a:ext uri="{FF2B5EF4-FFF2-40B4-BE49-F238E27FC236}">
                <a16:creationId xmlns:a16="http://schemas.microsoft.com/office/drawing/2014/main" id="{78484716-5C0F-4346-AB48-B408DCDEA635}"/>
              </a:ext>
            </a:extLst>
          </p:cNvPr>
          <p:cNvSpPr>
            <a:spLocks xmlns:a="http://schemas.openxmlformats.org/drawingml/2006/main" noGrp="1"/>
          </p:cNvSpPr>
          <p:nvPr/>
        </p:nvSpPr>
        <p:spPr>
          <a:xfrm xmlns:a="http://schemas.openxmlformats.org/drawingml/2006/main">
            <a:off x="5086350" y="2724150"/>
            <a:ext cx="190500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350" b="0">
                <a:solidFill>
                  <a:srgbClr val="27334F"/>
                </a:solidFill>
                <a:latin typeface="Thonburi"/>
                <a:ea typeface="Thonburi"/>
                <a:cs typeface="Thonburi"/>
              </a:defRPr>
            </a:pPr>
            <a:r>
              <a:rPr sz="1350" b="0">
                <a:solidFill>
                  <a:srgbClr val="27334F"/>
                </a:solidFill>
                <a:latin typeface="Thonburi"/>
                <a:ea typeface="Thonburi"/>
                <a:cs typeface="Thonburi"/>
              </a:rPr>
              <a:t>ทางการ แต่ตัวเลขขัดกัน</a:t>
            </a:r>
          </a:p>
          <a:p xmlns:a="http://schemas.openxmlformats.org/drawingml/2006/main">
            <a:pPr algn="ctr">
              <a:buNone/>
              <a:defRPr sz="1350" b="0">
                <a:solidFill>
                  <a:srgbClr val="27334F"/>
                </a:solidFill>
                <a:latin typeface="Thonburi"/>
                <a:ea typeface="Thonburi"/>
                <a:cs typeface="Thonburi"/>
              </a:defRPr>
            </a:pPr>
            <a:r>
              <a:rPr sz="1350" b="0">
                <a:solidFill>
                  <a:srgbClr val="27334F"/>
                </a:solidFill>
                <a:latin typeface="Thonburi"/>
                <a:ea typeface="Thonburi"/>
                <a:cs typeface="Thonburi"/>
              </a:rPr>
              <a:t>หรือนิยามไม่ครบ</a:t>
            </a:r>
          </a:p>
        </p:txBody>
      </p:sp>
      <p:sp>
        <p:nvSpPr>
          <p:cNvPr id="15" name="text">
            <a:extLst xmlns:a="http://schemas.openxmlformats.org/drawingml/2006/main">
              <a:ext uri="{FF2B5EF4-FFF2-40B4-BE49-F238E27FC236}">
                <a16:creationId xmlns:a16="http://schemas.microsoft.com/office/drawing/2014/main" id="{75026D34-B40E-4ED1-B8E0-7E85DD2934DE}"/>
              </a:ext>
            </a:extLst>
          </p:cNvPr>
          <p:cNvSpPr>
            <a:spLocks xmlns:a="http://schemas.openxmlformats.org/drawingml/2006/main" noGrp="1"/>
          </p:cNvSpPr>
          <p:nvPr/>
        </p:nvSpPr>
        <p:spPr>
          <a:xfrm xmlns:a="http://schemas.openxmlformats.org/drawingml/2006/main">
            <a:off x="7353300" y="1714500"/>
            <a:ext cx="19050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3375" b="1">
                <a:solidFill>
                  <a:srgbClr val="C95D4B"/>
                </a:solidFill>
                <a:latin typeface="Thonburi"/>
                <a:ea typeface="Thonburi"/>
                <a:cs typeface="Thonburi"/>
              </a:defRPr>
            </a:pPr>
            <a:r>
              <a:rPr sz="3375" b="1">
                <a:solidFill>
                  <a:srgbClr val="C95D4B"/>
                </a:solidFill>
                <a:latin typeface="Thonburi"/>
                <a:ea typeface="Thonburi"/>
                <a:cs typeface="Thonburi"/>
              </a:rPr>
              <a:t>2</a:t>
            </a:r>
          </a:p>
        </p:txBody>
      </p:sp>
      <p:sp>
        <p:nvSpPr>
          <p:cNvPr id="16" name="">
            <a:extLst xmlns:a="http://schemas.openxmlformats.org/drawingml/2006/main">
              <a:ext uri="{FF2B5EF4-FFF2-40B4-BE49-F238E27FC236}">
                <a16:creationId xmlns:a16="http://schemas.microsoft.com/office/drawing/2014/main" id="{C9AECF88-F8B2-4B4E-B3E1-6FBE14431110}"/>
              </a:ext>
            </a:extLst>
          </p:cNvPr>
          <p:cNvSpPr>
            <a:spLocks xmlns:a="http://schemas.openxmlformats.org/drawingml/2006/main" noGrp="1"/>
          </p:cNvSpPr>
          <p:nvPr/>
        </p:nvSpPr>
        <p:spPr>
          <a:xfrm xmlns:a="http://schemas.openxmlformats.org/drawingml/2006/main">
            <a:off x="7505700" y="2514600"/>
            <a:ext cx="16002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17" name="text">
            <a:extLst xmlns:a="http://schemas.openxmlformats.org/drawingml/2006/main">
              <a:ext uri="{FF2B5EF4-FFF2-40B4-BE49-F238E27FC236}">
                <a16:creationId xmlns:a16="http://schemas.microsoft.com/office/drawing/2014/main" id="{2B557247-A65A-4288-819D-C31A4E4DA2A4}"/>
              </a:ext>
            </a:extLst>
          </p:cNvPr>
          <p:cNvSpPr>
            <a:spLocks xmlns:a="http://schemas.openxmlformats.org/drawingml/2006/main" noGrp="1"/>
          </p:cNvSpPr>
          <p:nvPr/>
        </p:nvSpPr>
        <p:spPr>
          <a:xfrm xmlns:a="http://schemas.openxmlformats.org/drawingml/2006/main">
            <a:off x="7353300" y="2724150"/>
            <a:ext cx="190500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350" b="0">
                <a:solidFill>
                  <a:srgbClr val="27334F"/>
                </a:solidFill>
                <a:latin typeface="Thonburi"/>
                <a:ea typeface="Thonburi"/>
                <a:cs typeface="Thonburi"/>
              </a:defRPr>
            </a:pPr>
            <a:r>
              <a:rPr sz="1350" b="0">
                <a:solidFill>
                  <a:srgbClr val="27334F"/>
                </a:solidFill>
                <a:latin typeface="Thonburi"/>
                <a:ea typeface="Thonburi"/>
                <a:cs typeface="Thonburi"/>
              </a:rPr>
              <a:t>ใช้ชี้ทิศทาง</a:t>
            </a:r>
          </a:p>
          <a:p xmlns:a="http://schemas.openxmlformats.org/drawingml/2006/main">
            <a:pPr algn="ctr">
              <a:buNone/>
              <a:defRPr sz="1350" b="0">
                <a:solidFill>
                  <a:srgbClr val="27334F"/>
                </a:solidFill>
                <a:latin typeface="Thonburi"/>
                <a:ea typeface="Thonburi"/>
                <a:cs typeface="Thonburi"/>
              </a:defRPr>
            </a:pPr>
            <a:r>
              <a:rPr sz="1350" b="0">
                <a:solidFill>
                  <a:srgbClr val="27334F"/>
                </a:solidFill>
                <a:latin typeface="Thonburi"/>
                <a:ea typeface="Thonburi"/>
                <a:cs typeface="Thonburi"/>
              </a:rPr>
              <a:t>ยังไม่เหมาะตั้งเป้า</a:t>
            </a:r>
          </a:p>
        </p:txBody>
      </p:sp>
      <p:sp>
        <p:nvSpPr>
          <p:cNvPr id="18" name="text">
            <a:extLst xmlns:a="http://schemas.openxmlformats.org/drawingml/2006/main">
              <a:ext uri="{FF2B5EF4-FFF2-40B4-BE49-F238E27FC236}">
                <a16:creationId xmlns:a16="http://schemas.microsoft.com/office/drawing/2014/main" id="{3ABBC549-6B3A-4BA2-B65F-92190C6D72EA}"/>
              </a:ext>
            </a:extLst>
          </p:cNvPr>
          <p:cNvSpPr>
            <a:spLocks xmlns:a="http://schemas.openxmlformats.org/drawingml/2006/main" noGrp="1"/>
          </p:cNvSpPr>
          <p:nvPr/>
        </p:nvSpPr>
        <p:spPr>
          <a:xfrm xmlns:a="http://schemas.openxmlformats.org/drawingml/2006/main">
            <a:off x="9620250" y="1714500"/>
            <a:ext cx="19050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3375" b="1">
                <a:solidFill>
                  <a:srgbClr val="C95D4B"/>
                </a:solidFill>
                <a:latin typeface="Thonburi"/>
                <a:ea typeface="Thonburi"/>
                <a:cs typeface="Thonburi"/>
              </a:defRPr>
            </a:pPr>
            <a:r>
              <a:rPr sz="3375" b="1">
                <a:solidFill>
                  <a:srgbClr val="C95D4B"/>
                </a:solidFill>
                <a:latin typeface="Thonburi"/>
                <a:ea typeface="Thonburi"/>
                <a:cs typeface="Thonburi"/>
              </a:rPr>
              <a:t>1–0</a:t>
            </a:r>
          </a:p>
        </p:txBody>
      </p:sp>
      <p:sp>
        <p:nvSpPr>
          <p:cNvPr id="19" name="">
            <a:extLst xmlns:a="http://schemas.openxmlformats.org/drawingml/2006/main">
              <a:ext uri="{FF2B5EF4-FFF2-40B4-BE49-F238E27FC236}">
                <a16:creationId xmlns:a16="http://schemas.microsoft.com/office/drawing/2014/main" id="{9A52B245-60A6-49CE-9DAE-7DFAF8C8AADD}"/>
              </a:ext>
            </a:extLst>
          </p:cNvPr>
          <p:cNvSpPr>
            <a:spLocks xmlns:a="http://schemas.openxmlformats.org/drawingml/2006/main" noGrp="1"/>
          </p:cNvSpPr>
          <p:nvPr/>
        </p:nvSpPr>
        <p:spPr>
          <a:xfrm xmlns:a="http://schemas.openxmlformats.org/drawingml/2006/main">
            <a:off x="9772650" y="2514600"/>
            <a:ext cx="16002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20" name="text">
            <a:extLst xmlns:a="http://schemas.openxmlformats.org/drawingml/2006/main">
              <a:ext uri="{FF2B5EF4-FFF2-40B4-BE49-F238E27FC236}">
                <a16:creationId xmlns:a16="http://schemas.microsoft.com/office/drawing/2014/main" id="{E93F0D38-4C64-4B70-94CC-94A38525A1B0}"/>
              </a:ext>
            </a:extLst>
          </p:cNvPr>
          <p:cNvSpPr>
            <a:spLocks xmlns:a="http://schemas.openxmlformats.org/drawingml/2006/main" noGrp="1"/>
          </p:cNvSpPr>
          <p:nvPr/>
        </p:nvSpPr>
        <p:spPr>
          <a:xfrm xmlns:a="http://schemas.openxmlformats.org/drawingml/2006/main">
            <a:off x="9620250" y="2724150"/>
            <a:ext cx="190500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350" b="0">
                <a:solidFill>
                  <a:srgbClr val="27334F"/>
                </a:solidFill>
                <a:latin typeface="Thonburi"/>
                <a:ea typeface="Thonburi"/>
                <a:cs typeface="Thonburi"/>
              </a:defRPr>
            </a:pPr>
            <a:r>
              <a:rPr sz="1350" b="0">
                <a:solidFill>
                  <a:srgbClr val="27334F"/>
                </a:solidFill>
                <a:latin typeface="Thonburi"/>
                <a:ea typeface="Thonburi"/>
                <a:cs typeface="Thonburi"/>
              </a:rPr>
              <a:t>หลักฐานอ่อน</a:t>
            </a:r>
          </a:p>
          <a:p xmlns:a="http://schemas.openxmlformats.org/drawingml/2006/main">
            <a:pPr algn="ctr">
              <a:buNone/>
              <a:defRPr sz="1350" b="0">
                <a:solidFill>
                  <a:srgbClr val="27334F"/>
                </a:solidFill>
                <a:latin typeface="Thonburi"/>
                <a:ea typeface="Thonburi"/>
                <a:cs typeface="Thonburi"/>
              </a:defRPr>
            </a:pPr>
            <a:r>
              <a:rPr sz="1350" b="0">
                <a:solidFill>
                  <a:srgbClr val="27334F"/>
                </a:solidFill>
                <a:latin typeface="Thonburi"/>
                <a:ea typeface="Thonburi"/>
                <a:cs typeface="Thonburi"/>
              </a:rPr>
              <a:t>หรือยังไม่มีข้อมูล</a:t>
            </a:r>
          </a:p>
        </p:txBody>
      </p:sp>
      <p:sp>
        <p:nvSpPr>
          <p:cNvPr id="21" name="box">
            <a:extLst xmlns:a="http://schemas.openxmlformats.org/drawingml/2006/main">
              <a:ext uri="{FF2B5EF4-FFF2-40B4-BE49-F238E27FC236}">
                <a16:creationId xmlns:a16="http://schemas.microsoft.com/office/drawing/2014/main" id="{5BEE8887-CCF5-4793-9802-C663A1C5300F}"/>
              </a:ext>
            </a:extLst>
          </p:cNvPr>
          <p:cNvSpPr>
            <a:spLocks xmlns:a="http://schemas.openxmlformats.org/drawingml/2006/main" noGrp="1"/>
          </p:cNvSpPr>
          <p:nvPr/>
        </p:nvSpPr>
        <p:spPr>
          <a:xfrm xmlns:a="http://schemas.openxmlformats.org/drawingml/2006/main">
            <a:off x="1066800" y="4476750"/>
            <a:ext cx="10058400" cy="11239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22" name="box">
            <a:extLst xmlns:a="http://schemas.openxmlformats.org/drawingml/2006/main">
              <a:ext uri="{FF2B5EF4-FFF2-40B4-BE49-F238E27FC236}">
                <a16:creationId xmlns:a16="http://schemas.microsoft.com/office/drawing/2014/main" id="{AD76878C-500B-49FA-81C5-BD06F05E021D}"/>
              </a:ext>
            </a:extLst>
          </p:cNvPr>
          <p:cNvSpPr>
            <a:spLocks xmlns:a="http://schemas.openxmlformats.org/drawingml/2006/main" noGrp="1"/>
          </p:cNvSpPr>
          <p:nvPr/>
        </p:nvSpPr>
        <p:spPr>
          <a:xfrm xmlns:a="http://schemas.openxmlformats.org/drawingml/2006/main">
            <a:off x="1066800" y="4476750"/>
            <a:ext cx="76200" cy="1123950"/>
          </a:xfrm>
          <a:prstGeom xmlns:a="http://schemas.openxmlformats.org/drawingml/2006/main" prst="rect">
            <a:avLst/>
          </a:prstGeom>
          <a:solidFill xmlns:a="http://schemas.openxmlformats.org/drawingml/2006/main">
            <a:srgbClr val="C6922F"/>
          </a:solidFill>
          <a:ln xmlns:a="http://schemas.openxmlformats.org/drawingml/2006/main" w="0">
            <a:noFill/>
            <a:prstDash val="solid"/>
          </a:ln>
        </p:spPr>
      </p:sp>
      <p:sp>
        <p:nvSpPr>
          <p:cNvPr id="23" name="text">
            <a:extLst xmlns:a="http://schemas.openxmlformats.org/drawingml/2006/main">
              <a:ext uri="{FF2B5EF4-FFF2-40B4-BE49-F238E27FC236}">
                <a16:creationId xmlns:a16="http://schemas.microsoft.com/office/drawing/2014/main" id="{C76A8AE0-6E66-4BE9-A7DB-B9A6EAD29C05}"/>
              </a:ext>
            </a:extLst>
          </p:cNvPr>
          <p:cNvSpPr>
            <a:spLocks xmlns:a="http://schemas.openxmlformats.org/drawingml/2006/main" noGrp="1"/>
          </p:cNvSpPr>
          <p:nvPr/>
        </p:nvSpPr>
        <p:spPr>
          <a:xfrm xmlns:a="http://schemas.openxmlformats.org/drawingml/2006/main">
            <a:off x="1295400" y="4572000"/>
            <a:ext cx="96393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3333"/>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กติกาเมื่อข้อมูลขัดกัน</a:t>
            </a:r>
          </a:p>
        </p:txBody>
      </p:sp>
      <p:sp>
        <p:nvSpPr>
          <p:cNvPr id="24" name="text">
            <a:extLst xmlns:a="http://schemas.openxmlformats.org/drawingml/2006/main">
              <a:ext uri="{FF2B5EF4-FFF2-40B4-BE49-F238E27FC236}">
                <a16:creationId xmlns:a16="http://schemas.microsoft.com/office/drawing/2014/main" id="{17D7F567-EE8E-4353-8B9A-031AB1660889}"/>
              </a:ext>
            </a:extLst>
          </p:cNvPr>
          <p:cNvSpPr>
            <a:spLocks xmlns:a="http://schemas.openxmlformats.org/drawingml/2006/main" noGrp="1"/>
          </p:cNvSpPr>
          <p:nvPr/>
        </p:nvSpPr>
        <p:spPr>
          <a:xfrm xmlns:a="http://schemas.openxmlformats.org/drawingml/2006/main">
            <a:off x="1295400" y="4876800"/>
            <a:ext cx="96393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0">
                <a:solidFill>
                  <a:srgbClr val="27334F"/>
                </a:solidFill>
                <a:latin typeface="Thonburi"/>
                <a:ea typeface="Thonburi"/>
                <a:cs typeface="Thonburi"/>
              </a:defRPr>
            </a:pPr>
            <a:r>
              <a:rPr sz="1275" b="0">
                <a:solidFill>
                  <a:srgbClr val="27334F"/>
                </a:solidFill>
                <a:latin typeface="Thonburi"/>
                <a:ea typeface="Thonburi"/>
                <a:cs typeface="Thonburi"/>
              </a:rPr>
              <a:t>เก็บทุกค่า ตรวจนิยามและตัวหาร ระบุผลกระทบ ตั้งผู้รับผิดชอบและเส้นตายรับรองค่าฐาน—ไม่เลือกค่าที่ดูดีที่สุด</a:t>
            </a:r>
          </a:p>
        </p:txBody>
      </p:sp>
    </p:spTree>
    <p:extLst>
      <p:ext uri="{BB962C8B-B14F-4D97-AF65-F5344CB8AC3E}">
        <p14:creationId xmlns:p14="http://schemas.microsoft.com/office/powerpoint/2010/main" val="489775201"/>
      </p:ext>
    </p:extLst>
  </p:cSld>
</p:sld>
</file>

<file path=ppt/slides/slide13.xml><?xml version="1.0" encoding="utf-8"?>
<p:sld xmlns:p="http://schemas.openxmlformats.org/presentationml/2006/main">
  <p:cSld>
    <p:bg>
      <p:bgPr>
        <a:solidFill xmlns:a="http://schemas.openxmlformats.org/drawingml/2006/main">
          <a:srgbClr val="FBFAF7"/>
        </a:solidFill>
      </p:bgPr>
    </p:bg>
    <p:spTree>
      <p:nvGrpSpPr>
        <p:cNvPr id="1" name=""/>
        <p:cNvGrpSpPr/>
        <p:nvPr/>
      </p:nvGrpSpPr>
      <p:grpSpPr>
        <a:xfrm xmlns:a="http://schemas.openxmlformats.org/drawingml/2006/main"/>
      </p:grpSpPr>
      <p:sp>
        <p:nvSpPr>
          <p:cNvPr id="21" name="text">
            <a:extLst xmlns:a="http://schemas.openxmlformats.org/drawingml/2006/main">
              <a:ext uri="{FF2B5EF4-FFF2-40B4-BE49-F238E27FC236}">
                <a16:creationId xmlns:a16="http://schemas.microsoft.com/office/drawing/2014/main" id="{1361FE0B-C19F-45A8-802B-D5A5AB1B7EE0}"/>
              </a:ext>
            </a:extLst>
          </p:cNvPr>
          <p:cNvSpPr>
            <a:spLocks xmlns:a="http://schemas.openxmlformats.org/drawingml/2006/main" noGrp="1"/>
          </p:cNvSpPr>
          <p:nvPr/>
        </p:nvSpPr>
        <p:spPr>
          <a:xfrm xmlns:a="http://schemas.openxmlformats.org/drawingml/2006/main">
            <a:off x="533400" y="323850"/>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308"/>
          </a:bodyPr>
          <a:lstStyle xmlns:a="http://schemas.openxmlformats.org/drawingml/2006/main"/>
          <a:p xmlns:a="http://schemas.openxmlformats.org/drawingml/2006/main">
            <a:pPr algn="l">
              <a:buNone/>
              <a:defRPr sz="975" b="1">
                <a:solidFill>
                  <a:srgbClr val="C6922F"/>
                </a:solidFill>
                <a:latin typeface="Thonburi"/>
                <a:ea typeface="Thonburi"/>
                <a:cs typeface="Thonburi"/>
              </a:defRPr>
            </a:pPr>
            <a:r>
              <a:rPr sz="975" b="1">
                <a:solidFill>
                  <a:srgbClr val="C6922F"/>
                </a:solidFill>
                <a:latin typeface="Thonburi"/>
                <a:ea typeface="Thonburi"/>
                <a:cs typeface="Thonburi"/>
              </a:rPr>
              <a:t>แนวทางจัดทำยุทธศาสตร์การพัฒนาการศึกษา</a:t>
            </a:r>
          </a:p>
        </p:txBody>
      </p:sp>
      <p:sp>
        <p:nvSpPr>
          <p:cNvPr id="2" name="text">
            <a:extLst xmlns:a="http://schemas.openxmlformats.org/drawingml/2006/main">
              <a:ext uri="{FF2B5EF4-FFF2-40B4-BE49-F238E27FC236}">
                <a16:creationId xmlns:a16="http://schemas.microsoft.com/office/drawing/2014/main" id="{9BD75172-E149-48CF-81C3-98C2EA99F1BC}"/>
              </a:ext>
            </a:extLst>
          </p:cNvPr>
          <p:cNvSpPr>
            <a:spLocks xmlns:a="http://schemas.openxmlformats.org/drawingml/2006/main" noGrp="1"/>
          </p:cNvSpPr>
          <p:nvPr/>
        </p:nvSpPr>
        <p:spPr>
          <a:xfrm xmlns:a="http://schemas.openxmlformats.org/drawingml/2006/main">
            <a:off x="533400" y="647700"/>
            <a:ext cx="111252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9091"/>
          </a:bodyPr>
          <a:lstStyle xmlns:a="http://schemas.openxmlformats.org/drawingml/2006/main"/>
          <a:p xmlns:a="http://schemas.openxmlformats.org/drawingml/2006/main">
            <a:pPr algn="l">
              <a:buNone/>
              <a:defRPr sz="2850" b="1">
                <a:solidFill>
                  <a:srgbClr val="17213A"/>
                </a:solidFill>
                <a:latin typeface="Thonburi"/>
                <a:ea typeface="Thonburi"/>
                <a:cs typeface="Thonburi"/>
              </a:defRPr>
            </a:pPr>
            <a:r>
              <a:rPr sz="2850" b="1">
                <a:solidFill>
                  <a:srgbClr val="17213A"/>
                </a:solidFill>
                <a:latin typeface="Thonburi"/>
                <a:ea typeface="Thonburi"/>
                <a:cs typeface="Thonburi"/>
              </a:rPr>
              <a:t>ระบบการศึกษาอยุธยามีขนาดใหญ่ หลากหลาย และต้องประสานหลายสังกัด</a:t>
            </a:r>
          </a:p>
        </p:txBody>
      </p:sp>
      <p:sp>
        <p:nvSpPr>
          <p:cNvPr id="3" name="">
            <a:extLst xmlns:a="http://schemas.openxmlformats.org/drawingml/2006/main">
              <a:ext uri="{FF2B5EF4-FFF2-40B4-BE49-F238E27FC236}">
                <a16:creationId xmlns:a16="http://schemas.microsoft.com/office/drawing/2014/main" id="{D9D8859F-81F5-41A5-8F4A-A7A99FE43CCF}"/>
              </a:ext>
            </a:extLst>
          </p:cNvPr>
          <p:cNvSpPr>
            <a:spLocks xmlns:a="http://schemas.openxmlformats.org/drawingml/2006/main" noGrp="1"/>
          </p:cNvSpPr>
          <p:nvPr/>
        </p:nvSpPr>
        <p:spPr>
          <a:xfrm xmlns:a="http://schemas.openxmlformats.org/drawingml/2006/main">
            <a:off x="514350" y="6419850"/>
            <a:ext cx="111633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4" name="text">
            <a:extLst xmlns:a="http://schemas.openxmlformats.org/drawingml/2006/main">
              <a:ext uri="{FF2B5EF4-FFF2-40B4-BE49-F238E27FC236}">
                <a16:creationId xmlns:a16="http://schemas.microsoft.com/office/drawing/2014/main" id="{19B459AF-E284-4A00-8EDF-0DA74C988F60}"/>
              </a:ext>
            </a:extLst>
          </p:cNvPr>
          <p:cNvSpPr>
            <a:spLocks xmlns:a="http://schemas.openxmlformats.org/drawingml/2006/main" noGrp="1"/>
          </p:cNvSpPr>
          <p:nvPr/>
        </p:nvSpPr>
        <p:spPr>
          <a:xfrm xmlns:a="http://schemas.openxmlformats.org/drawingml/2006/main">
            <a:off x="533400" y="6496050"/>
            <a:ext cx="8763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l">
              <a:buNone/>
              <a:defRPr sz="975" b="0">
                <a:solidFill>
                  <a:srgbClr val="667085"/>
                </a:solidFill>
                <a:latin typeface="Thonburi"/>
                <a:ea typeface="Thonburi"/>
                <a:cs typeface="Thonburi"/>
              </a:defRPr>
            </a:pPr>
            <a:r>
              <a:rPr sz="975" b="0">
                <a:solidFill>
                  <a:srgbClr val="667085"/>
                </a:solidFill>
                <a:latin typeface="Thonburi"/>
                <a:ea typeface="Thonburi"/>
                <a:cs typeface="Thonburi"/>
              </a:rPr>
              <a:t>คณะทำงานจัดทำร่างยุทธศาสตร์การพัฒนาการศึกษาจังหวัดพระนครศรีอยุธยา</a:t>
            </a:r>
          </a:p>
        </p:txBody>
      </p:sp>
      <p:sp>
        <p:nvSpPr>
          <p:cNvPr id="5" name="text">
            <a:extLst xmlns:a="http://schemas.openxmlformats.org/drawingml/2006/main">
              <a:ext uri="{FF2B5EF4-FFF2-40B4-BE49-F238E27FC236}">
                <a16:creationId xmlns:a16="http://schemas.microsoft.com/office/drawing/2014/main" id="{D773AB13-0FED-4D7B-BB5B-472749692560}"/>
              </a:ext>
            </a:extLst>
          </p:cNvPr>
          <p:cNvSpPr>
            <a:spLocks xmlns:a="http://schemas.openxmlformats.org/drawingml/2006/main" noGrp="1"/>
          </p:cNvSpPr>
          <p:nvPr/>
        </p:nvSpPr>
        <p:spPr>
          <a:xfrm xmlns:a="http://schemas.openxmlformats.org/drawingml/2006/main">
            <a:off x="11144250" y="6477000"/>
            <a:ext cx="5143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r">
              <a:buNone/>
              <a:defRPr sz="975" b="0">
                <a:solidFill>
                  <a:srgbClr val="667085"/>
                </a:solidFill>
                <a:latin typeface="Thonburi"/>
                <a:ea typeface="Thonburi"/>
                <a:cs typeface="Thonburi"/>
              </a:defRPr>
            </a:pPr>
            <a:r>
              <a:rPr sz="975" b="0">
                <a:solidFill>
                  <a:srgbClr val="667085"/>
                </a:solidFill>
                <a:latin typeface="Thonburi"/>
                <a:ea typeface="Thonburi"/>
                <a:cs typeface="Thonburi"/>
              </a:rPr>
              <a:t>13</a:t>
            </a:r>
          </a:p>
        </p:txBody>
      </p:sp>
      <p:sp>
        <p:nvSpPr>
          <p:cNvPr id="6" name="">
            <a:extLst xmlns:a="http://schemas.openxmlformats.org/drawingml/2006/main">
              <a:ext uri="{FF2B5EF4-FFF2-40B4-BE49-F238E27FC236}">
                <a16:creationId xmlns:a16="http://schemas.microsoft.com/office/drawing/2014/main" id="{D5F02B00-8F59-4189-BF4C-42BC2E5CDC55}"/>
              </a:ext>
            </a:extLst>
          </p:cNvPr>
          <p:cNvSpPr>
            <a:spLocks xmlns:a="http://schemas.openxmlformats.org/drawingml/2006/main" noGrp="1"/>
          </p:cNvSpPr>
          <p:nvPr/>
        </p:nvSpPr>
        <p:spPr>
          <a:xfrm xmlns:a="http://schemas.openxmlformats.org/drawingml/2006/main">
            <a:off x="552450" y="1733550"/>
            <a:ext cx="24765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7" name="text">
            <a:extLst xmlns:a="http://schemas.openxmlformats.org/drawingml/2006/main">
              <a:ext uri="{FF2B5EF4-FFF2-40B4-BE49-F238E27FC236}">
                <a16:creationId xmlns:a16="http://schemas.microsoft.com/office/drawing/2014/main" id="{5179B6A7-43B0-4B5E-A079-401A586EFF24}"/>
              </a:ext>
            </a:extLst>
          </p:cNvPr>
          <p:cNvSpPr>
            <a:spLocks xmlns:a="http://schemas.openxmlformats.org/drawingml/2006/main" noGrp="1"/>
          </p:cNvSpPr>
          <p:nvPr/>
        </p:nvSpPr>
        <p:spPr>
          <a:xfrm xmlns:a="http://schemas.openxmlformats.org/drawingml/2006/main">
            <a:off x="552450" y="1905000"/>
            <a:ext cx="24765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8551"/>
          </a:bodyPr>
          <a:lstStyle xmlns:a="http://schemas.openxmlformats.org/drawingml/2006/main"/>
          <a:p xmlns:a="http://schemas.openxmlformats.org/drawingml/2006/main">
            <a:pPr algn="l">
              <a:buNone/>
              <a:defRPr sz="3450" b="1">
                <a:solidFill>
                  <a:srgbClr val="2F6FB2"/>
                </a:solidFill>
                <a:latin typeface="Thonburi"/>
                <a:ea typeface="Thonburi"/>
                <a:cs typeface="Thonburi"/>
              </a:defRPr>
            </a:pPr>
            <a:r>
              <a:rPr sz="3450" b="1">
                <a:solidFill>
                  <a:srgbClr val="2F6FB2"/>
                </a:solidFill>
                <a:latin typeface="Thonburi"/>
                <a:ea typeface="Thonburi"/>
                <a:cs typeface="Thonburi"/>
              </a:rPr>
              <a:t>737</a:t>
            </a:r>
          </a:p>
        </p:txBody>
      </p:sp>
      <p:sp>
        <p:nvSpPr>
          <p:cNvPr id="8" name="text">
            <a:extLst xmlns:a="http://schemas.openxmlformats.org/drawingml/2006/main">
              <a:ext uri="{FF2B5EF4-FFF2-40B4-BE49-F238E27FC236}">
                <a16:creationId xmlns:a16="http://schemas.microsoft.com/office/drawing/2014/main" id="{88C36725-5DD9-41FE-A622-3D4703473D0E}"/>
              </a:ext>
            </a:extLst>
          </p:cNvPr>
          <p:cNvSpPr>
            <a:spLocks xmlns:a="http://schemas.openxmlformats.org/drawingml/2006/main" noGrp="1"/>
          </p:cNvSpPr>
          <p:nvPr/>
        </p:nvSpPr>
        <p:spPr>
          <a:xfrm xmlns:a="http://schemas.openxmlformats.org/drawingml/2006/main">
            <a:off x="552450" y="2514600"/>
            <a:ext cx="24765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425" b="0">
                <a:solidFill>
                  <a:srgbClr val="27334F"/>
                </a:solidFill>
                <a:latin typeface="Thonburi"/>
                <a:ea typeface="Thonburi"/>
                <a:cs typeface="Thonburi"/>
              </a:defRPr>
            </a:pPr>
            <a:r>
              <a:rPr sz="1425" b="0">
                <a:solidFill>
                  <a:srgbClr val="27334F"/>
                </a:solidFill>
                <a:latin typeface="Thonburi"/>
                <a:ea typeface="Thonburi"/>
                <a:cs typeface="Thonburi"/>
              </a:rPr>
              <a:t>สถานศึกษาและศูนย์การเรียนรู้</a:t>
            </a:r>
          </a:p>
          <a:p xmlns:a="http://schemas.openxmlformats.org/drawingml/2006/main">
            <a:pPr algn="l">
              <a:buNone/>
              <a:defRPr sz="1425" b="0">
                <a:solidFill>
                  <a:srgbClr val="27334F"/>
                </a:solidFill>
                <a:latin typeface="Thonburi"/>
                <a:ea typeface="Thonburi"/>
                <a:cs typeface="Thonburi"/>
              </a:defRPr>
            </a:pPr>
            <a:r>
              <a:rPr sz="1425" b="0">
                <a:solidFill>
                  <a:srgbClr val="27334F"/>
                </a:solidFill>
                <a:latin typeface="Thonburi"/>
                <a:ea typeface="Thonburi"/>
                <a:cs typeface="Thonburi"/>
              </a:rPr>
              <a:t>ปีการศึกษา 2568</a:t>
            </a:r>
          </a:p>
        </p:txBody>
      </p:sp>
      <p:sp>
        <p:nvSpPr>
          <p:cNvPr id="9" name="">
            <a:extLst xmlns:a="http://schemas.openxmlformats.org/drawingml/2006/main">
              <a:ext uri="{FF2B5EF4-FFF2-40B4-BE49-F238E27FC236}">
                <a16:creationId xmlns:a16="http://schemas.microsoft.com/office/drawing/2014/main" id="{E5A6F249-F096-4F57-81A8-C051C2ADBD47}"/>
              </a:ext>
            </a:extLst>
          </p:cNvPr>
          <p:cNvSpPr>
            <a:spLocks xmlns:a="http://schemas.openxmlformats.org/drawingml/2006/main" noGrp="1"/>
          </p:cNvSpPr>
          <p:nvPr/>
        </p:nvSpPr>
        <p:spPr>
          <a:xfrm xmlns:a="http://schemas.openxmlformats.org/drawingml/2006/main">
            <a:off x="3257550" y="1733550"/>
            <a:ext cx="24765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10" name="text">
            <a:extLst xmlns:a="http://schemas.openxmlformats.org/drawingml/2006/main">
              <a:ext uri="{FF2B5EF4-FFF2-40B4-BE49-F238E27FC236}">
                <a16:creationId xmlns:a16="http://schemas.microsoft.com/office/drawing/2014/main" id="{5594D761-730A-4AF9-A135-2FAA62D8E9E3}"/>
              </a:ext>
            </a:extLst>
          </p:cNvPr>
          <p:cNvSpPr>
            <a:spLocks xmlns:a="http://schemas.openxmlformats.org/drawingml/2006/main" noGrp="1"/>
          </p:cNvSpPr>
          <p:nvPr/>
        </p:nvSpPr>
        <p:spPr>
          <a:xfrm xmlns:a="http://schemas.openxmlformats.org/drawingml/2006/main">
            <a:off x="3257550" y="1905000"/>
            <a:ext cx="24765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8551"/>
          </a:bodyPr>
          <a:lstStyle xmlns:a="http://schemas.openxmlformats.org/drawingml/2006/main"/>
          <a:p xmlns:a="http://schemas.openxmlformats.org/drawingml/2006/main">
            <a:pPr algn="l">
              <a:buNone/>
              <a:defRPr sz="3450" b="1">
                <a:solidFill>
                  <a:srgbClr val="C6922F"/>
                </a:solidFill>
                <a:latin typeface="Thonburi"/>
                <a:ea typeface="Thonburi"/>
                <a:cs typeface="Thonburi"/>
              </a:defRPr>
            </a:pPr>
            <a:r>
              <a:rPr sz="3450" b="1">
                <a:solidFill>
                  <a:srgbClr val="C6922F"/>
                </a:solidFill>
                <a:latin typeface="Thonburi"/>
                <a:ea typeface="Thonburi"/>
                <a:cs typeface="Thonburi"/>
              </a:rPr>
              <a:t>148,373</a:t>
            </a:r>
          </a:p>
        </p:txBody>
      </p:sp>
      <p:sp>
        <p:nvSpPr>
          <p:cNvPr id="11" name="text">
            <a:extLst xmlns:a="http://schemas.openxmlformats.org/drawingml/2006/main">
              <a:ext uri="{FF2B5EF4-FFF2-40B4-BE49-F238E27FC236}">
                <a16:creationId xmlns:a16="http://schemas.microsoft.com/office/drawing/2014/main" id="{04678E96-00BB-443B-9E37-4CDCD86B4EE7}"/>
              </a:ext>
            </a:extLst>
          </p:cNvPr>
          <p:cNvSpPr>
            <a:spLocks xmlns:a="http://schemas.openxmlformats.org/drawingml/2006/main" noGrp="1"/>
          </p:cNvSpPr>
          <p:nvPr/>
        </p:nvSpPr>
        <p:spPr>
          <a:xfrm xmlns:a="http://schemas.openxmlformats.org/drawingml/2006/main">
            <a:off x="3257550" y="2514600"/>
            <a:ext cx="24765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425" b="0">
                <a:solidFill>
                  <a:srgbClr val="27334F"/>
                </a:solidFill>
                <a:latin typeface="Thonburi"/>
                <a:ea typeface="Thonburi"/>
                <a:cs typeface="Thonburi"/>
              </a:defRPr>
            </a:pPr>
            <a:r>
              <a:rPr sz="1425" b="0">
                <a:solidFill>
                  <a:srgbClr val="27334F"/>
                </a:solidFill>
                <a:latin typeface="Thonburi"/>
                <a:ea typeface="Thonburi"/>
                <a:cs typeface="Thonburi"/>
              </a:rPr>
              <a:t>ผู้เรียนทุกสังกัด</a:t>
            </a:r>
          </a:p>
          <a:p xmlns:a="http://schemas.openxmlformats.org/drawingml/2006/main">
            <a:pPr algn="l">
              <a:buNone/>
              <a:defRPr sz="1425" b="0">
                <a:solidFill>
                  <a:srgbClr val="27334F"/>
                </a:solidFill>
                <a:latin typeface="Thonburi"/>
                <a:ea typeface="Thonburi"/>
                <a:cs typeface="Thonburi"/>
              </a:defRPr>
            </a:pPr>
            <a:r>
              <a:rPr sz="1425" b="0">
                <a:solidFill>
                  <a:srgbClr val="27334F"/>
                </a:solidFill>
                <a:latin typeface="Thonburi"/>
                <a:ea typeface="Thonburi"/>
                <a:cs typeface="Thonburi"/>
              </a:rPr>
              <a:t>และทุกระบบ</a:t>
            </a:r>
          </a:p>
        </p:txBody>
      </p:sp>
      <p:sp>
        <p:nvSpPr>
          <p:cNvPr id="12" name="">
            <a:extLst xmlns:a="http://schemas.openxmlformats.org/drawingml/2006/main">
              <a:ext uri="{FF2B5EF4-FFF2-40B4-BE49-F238E27FC236}">
                <a16:creationId xmlns:a16="http://schemas.microsoft.com/office/drawing/2014/main" id="{56B91E35-FB7A-4FFC-AFEB-D99C81337944}"/>
              </a:ext>
            </a:extLst>
          </p:cNvPr>
          <p:cNvSpPr>
            <a:spLocks xmlns:a="http://schemas.openxmlformats.org/drawingml/2006/main" noGrp="1"/>
          </p:cNvSpPr>
          <p:nvPr/>
        </p:nvSpPr>
        <p:spPr>
          <a:xfrm xmlns:a="http://schemas.openxmlformats.org/drawingml/2006/main">
            <a:off x="5962650" y="1733550"/>
            <a:ext cx="24765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13" name="text">
            <a:extLst xmlns:a="http://schemas.openxmlformats.org/drawingml/2006/main">
              <a:ext uri="{FF2B5EF4-FFF2-40B4-BE49-F238E27FC236}">
                <a16:creationId xmlns:a16="http://schemas.microsoft.com/office/drawing/2014/main" id="{38E8764A-48C0-42F1-880C-87D1F9103DDB}"/>
              </a:ext>
            </a:extLst>
          </p:cNvPr>
          <p:cNvSpPr>
            <a:spLocks xmlns:a="http://schemas.openxmlformats.org/drawingml/2006/main" noGrp="1"/>
          </p:cNvSpPr>
          <p:nvPr/>
        </p:nvSpPr>
        <p:spPr>
          <a:xfrm xmlns:a="http://schemas.openxmlformats.org/drawingml/2006/main">
            <a:off x="5962650" y="1905000"/>
            <a:ext cx="24765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8551"/>
          </a:bodyPr>
          <a:lstStyle xmlns:a="http://schemas.openxmlformats.org/drawingml/2006/main"/>
          <a:p xmlns:a="http://schemas.openxmlformats.org/drawingml/2006/main">
            <a:pPr algn="l">
              <a:buNone/>
              <a:defRPr sz="3450" b="1">
                <a:solidFill>
                  <a:srgbClr val="3E7A64"/>
                </a:solidFill>
                <a:latin typeface="Thonburi"/>
                <a:ea typeface="Thonburi"/>
                <a:cs typeface="Thonburi"/>
              </a:defRPr>
            </a:pPr>
            <a:r>
              <a:rPr sz="3450" b="1">
                <a:solidFill>
                  <a:srgbClr val="3E7A64"/>
                </a:solidFill>
                <a:latin typeface="Thonburi"/>
                <a:ea typeface="Thonburi"/>
                <a:cs typeface="Thonburi"/>
              </a:rPr>
              <a:t>9,072</a:t>
            </a:r>
          </a:p>
        </p:txBody>
      </p:sp>
      <p:sp>
        <p:nvSpPr>
          <p:cNvPr id="14" name="text">
            <a:extLst xmlns:a="http://schemas.openxmlformats.org/drawingml/2006/main">
              <a:ext uri="{FF2B5EF4-FFF2-40B4-BE49-F238E27FC236}">
                <a16:creationId xmlns:a16="http://schemas.microsoft.com/office/drawing/2014/main" id="{3A44525B-597B-4630-B8A8-C1A72364F45C}"/>
              </a:ext>
            </a:extLst>
          </p:cNvPr>
          <p:cNvSpPr>
            <a:spLocks xmlns:a="http://schemas.openxmlformats.org/drawingml/2006/main" noGrp="1"/>
          </p:cNvSpPr>
          <p:nvPr/>
        </p:nvSpPr>
        <p:spPr>
          <a:xfrm xmlns:a="http://schemas.openxmlformats.org/drawingml/2006/main">
            <a:off x="5962650" y="2514600"/>
            <a:ext cx="24765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425" b="0">
                <a:solidFill>
                  <a:srgbClr val="27334F"/>
                </a:solidFill>
                <a:latin typeface="Thonburi"/>
                <a:ea typeface="Thonburi"/>
                <a:cs typeface="Thonburi"/>
              </a:defRPr>
            </a:pPr>
            <a:r>
              <a:rPr sz="1425" b="0">
                <a:solidFill>
                  <a:srgbClr val="27334F"/>
                </a:solidFill>
                <a:latin typeface="Thonburi"/>
                <a:ea typeface="Thonburi"/>
                <a:cs typeface="Thonburi"/>
              </a:rPr>
              <a:t>ผู้บริหารและครู</a:t>
            </a:r>
          </a:p>
          <a:p xmlns:a="http://schemas.openxmlformats.org/drawingml/2006/main">
            <a:pPr algn="l">
              <a:buNone/>
              <a:defRPr sz="1425" b="0">
                <a:solidFill>
                  <a:srgbClr val="27334F"/>
                </a:solidFill>
                <a:latin typeface="Thonburi"/>
                <a:ea typeface="Thonburi"/>
                <a:cs typeface="Thonburi"/>
              </a:defRPr>
            </a:pPr>
            <a:r>
              <a:rPr sz="1425" b="0">
                <a:solidFill>
                  <a:srgbClr val="27334F"/>
                </a:solidFill>
                <a:latin typeface="Thonburi"/>
                <a:ea typeface="Thonburi"/>
                <a:cs typeface="Thonburi"/>
              </a:rPr>
              <a:t>ในรายงานปี 2568</a:t>
            </a:r>
          </a:p>
        </p:txBody>
      </p:sp>
      <p:sp>
        <p:nvSpPr>
          <p:cNvPr id="15" name="">
            <a:extLst xmlns:a="http://schemas.openxmlformats.org/drawingml/2006/main">
              <a:ext uri="{FF2B5EF4-FFF2-40B4-BE49-F238E27FC236}">
                <a16:creationId xmlns:a16="http://schemas.microsoft.com/office/drawing/2014/main" id="{B1304C02-BFEA-49B0-A9E9-8E06E780F2B9}"/>
              </a:ext>
            </a:extLst>
          </p:cNvPr>
          <p:cNvSpPr>
            <a:spLocks xmlns:a="http://schemas.openxmlformats.org/drawingml/2006/main" noGrp="1"/>
          </p:cNvSpPr>
          <p:nvPr/>
        </p:nvSpPr>
        <p:spPr>
          <a:xfrm xmlns:a="http://schemas.openxmlformats.org/drawingml/2006/main">
            <a:off x="8667750" y="1733550"/>
            <a:ext cx="295275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16" name="text">
            <a:extLst xmlns:a="http://schemas.openxmlformats.org/drawingml/2006/main">
              <a:ext uri="{FF2B5EF4-FFF2-40B4-BE49-F238E27FC236}">
                <a16:creationId xmlns:a16="http://schemas.microsoft.com/office/drawing/2014/main" id="{053A643E-4909-4078-B3FB-F46624FEFB3D}"/>
              </a:ext>
            </a:extLst>
          </p:cNvPr>
          <p:cNvSpPr>
            <a:spLocks xmlns:a="http://schemas.openxmlformats.org/drawingml/2006/main" noGrp="1"/>
          </p:cNvSpPr>
          <p:nvPr/>
        </p:nvSpPr>
        <p:spPr>
          <a:xfrm xmlns:a="http://schemas.openxmlformats.org/drawingml/2006/main">
            <a:off x="8667750" y="1905000"/>
            <a:ext cx="29527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8551"/>
          </a:bodyPr>
          <a:lstStyle xmlns:a="http://schemas.openxmlformats.org/drawingml/2006/main"/>
          <a:p xmlns:a="http://schemas.openxmlformats.org/drawingml/2006/main">
            <a:pPr algn="l">
              <a:buNone/>
              <a:defRPr sz="3450" b="1">
                <a:solidFill>
                  <a:srgbClr val="C95D4B"/>
                </a:solidFill>
                <a:latin typeface="Thonburi"/>
                <a:ea typeface="Thonburi"/>
                <a:cs typeface="Thonburi"/>
              </a:defRPr>
            </a:pPr>
            <a:r>
              <a:rPr sz="3450" b="1">
                <a:solidFill>
                  <a:srgbClr val="C95D4B"/>
                </a:solidFill>
                <a:latin typeface="Thonburi"/>
                <a:ea typeface="Thonburi"/>
                <a:cs typeface="Thonburi"/>
              </a:rPr>
              <a:t>35 + 5</a:t>
            </a:r>
          </a:p>
        </p:txBody>
      </p:sp>
      <p:sp>
        <p:nvSpPr>
          <p:cNvPr id="17" name="text">
            <a:extLst xmlns:a="http://schemas.openxmlformats.org/drawingml/2006/main">
              <a:ext uri="{FF2B5EF4-FFF2-40B4-BE49-F238E27FC236}">
                <a16:creationId xmlns:a16="http://schemas.microsoft.com/office/drawing/2014/main" id="{1EB996CE-B790-425C-8679-990A3E6977CA}"/>
              </a:ext>
            </a:extLst>
          </p:cNvPr>
          <p:cNvSpPr>
            <a:spLocks xmlns:a="http://schemas.openxmlformats.org/drawingml/2006/main" noGrp="1"/>
          </p:cNvSpPr>
          <p:nvPr/>
        </p:nvSpPr>
        <p:spPr>
          <a:xfrm xmlns:a="http://schemas.openxmlformats.org/drawingml/2006/main">
            <a:off x="8667750" y="2514600"/>
            <a:ext cx="29527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425" b="0">
                <a:solidFill>
                  <a:srgbClr val="27334F"/>
                </a:solidFill>
                <a:latin typeface="Thonburi"/>
                <a:ea typeface="Thonburi"/>
                <a:cs typeface="Thonburi"/>
              </a:defRPr>
            </a:pPr>
            <a:r>
              <a:rPr sz="1425" b="0">
                <a:solidFill>
                  <a:srgbClr val="27334F"/>
                </a:solidFill>
                <a:latin typeface="Thonburi"/>
                <a:ea typeface="Thonburi"/>
                <a:cs typeface="Thonburi"/>
              </a:rPr>
              <a:t>เอกชนสายสามัญ 35 แห่ง</a:t>
            </a:r>
          </a:p>
          <a:p xmlns:a="http://schemas.openxmlformats.org/drawingml/2006/main">
            <a:pPr algn="l">
              <a:buNone/>
              <a:defRPr sz="1425" b="0">
                <a:solidFill>
                  <a:srgbClr val="27334F"/>
                </a:solidFill>
                <a:latin typeface="Thonburi"/>
                <a:ea typeface="Thonburi"/>
                <a:cs typeface="Thonburi"/>
              </a:defRPr>
            </a:pPr>
            <a:r>
              <a:rPr sz="1425" b="0">
                <a:solidFill>
                  <a:srgbClr val="27334F"/>
                </a:solidFill>
                <a:latin typeface="Thonburi"/>
                <a:ea typeface="Thonburi"/>
                <a:cs typeface="Thonburi"/>
              </a:rPr>
              <a:t>และอาชีวศึกษาเอกชน 5 แห่ง</a:t>
            </a:r>
          </a:p>
        </p:txBody>
      </p:sp>
      <p:sp>
        <p:nvSpPr>
          <p:cNvPr id="18" name="box">
            <a:extLst xmlns:a="http://schemas.openxmlformats.org/drawingml/2006/main">
              <a:ext uri="{FF2B5EF4-FFF2-40B4-BE49-F238E27FC236}">
                <a16:creationId xmlns:a16="http://schemas.microsoft.com/office/drawing/2014/main" id="{94BB7540-200A-428B-9F5E-E695C275AEE0}"/>
              </a:ext>
            </a:extLst>
          </p:cNvPr>
          <p:cNvSpPr>
            <a:spLocks xmlns:a="http://schemas.openxmlformats.org/drawingml/2006/main" noGrp="1"/>
          </p:cNvSpPr>
          <p:nvPr/>
        </p:nvSpPr>
        <p:spPr>
          <a:xfrm xmlns:a="http://schemas.openxmlformats.org/drawingml/2006/main">
            <a:off x="552450" y="4095750"/>
            <a:ext cx="11068050" cy="1123950"/>
          </a:xfrm>
          <a:prstGeom xmlns:a="http://schemas.openxmlformats.org/drawingml/2006/main" prst="rect">
            <a:avLst/>
          </a:prstGeom>
          <a:solidFill xmlns:a="http://schemas.openxmlformats.org/drawingml/2006/main">
            <a:srgbClr val="DDEAF7"/>
          </a:solidFill>
          <a:ln xmlns:a="http://schemas.openxmlformats.org/drawingml/2006/main" w="0">
            <a:noFill/>
            <a:prstDash val="solid"/>
          </a:ln>
        </p:spPr>
      </p:sp>
      <p:sp>
        <p:nvSpPr>
          <p:cNvPr id="19" name="text">
            <a:extLst xmlns:a="http://schemas.openxmlformats.org/drawingml/2006/main">
              <a:ext uri="{FF2B5EF4-FFF2-40B4-BE49-F238E27FC236}">
                <a16:creationId xmlns:a16="http://schemas.microsoft.com/office/drawing/2014/main" id="{8FF24496-8A3C-4F79-B9A0-BD86A87AE734}"/>
              </a:ext>
            </a:extLst>
          </p:cNvPr>
          <p:cNvSpPr>
            <a:spLocks xmlns:a="http://schemas.openxmlformats.org/drawingml/2006/main" noGrp="1"/>
          </p:cNvSpPr>
          <p:nvPr/>
        </p:nvSpPr>
        <p:spPr>
          <a:xfrm xmlns:a="http://schemas.openxmlformats.org/drawingml/2006/main">
            <a:off x="800100" y="4305300"/>
            <a:ext cx="2000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5000"/>
          </a:bodyPr>
          <a:lstStyle xmlns:a="http://schemas.openxmlformats.org/drawingml/2006/main"/>
          <a:p xmlns:a="http://schemas.openxmlformats.org/drawingml/2006/main">
            <a:pPr algn="l">
              <a:buNone/>
              <a:defRPr sz="1500" b="1">
                <a:solidFill>
                  <a:srgbClr val="2F6FB2"/>
                </a:solidFill>
                <a:latin typeface="Thonburi"/>
                <a:ea typeface="Thonburi"/>
                <a:cs typeface="Thonburi"/>
              </a:defRPr>
            </a:pPr>
            <a:r>
              <a:rPr sz="1500" b="1">
                <a:solidFill>
                  <a:srgbClr val="2F6FB2"/>
                </a:solidFill>
                <a:latin typeface="Thonburi"/>
                <a:ea typeface="Thonburi"/>
                <a:cs typeface="Thonburi"/>
              </a:rPr>
              <a:t>นัยเชิงยุทธศาสตร์</a:t>
            </a:r>
          </a:p>
        </p:txBody>
      </p:sp>
      <p:sp>
        <p:nvSpPr>
          <p:cNvPr id="20" name="text">
            <a:extLst xmlns:a="http://schemas.openxmlformats.org/drawingml/2006/main">
              <a:ext uri="{FF2B5EF4-FFF2-40B4-BE49-F238E27FC236}">
                <a16:creationId xmlns:a16="http://schemas.microsoft.com/office/drawing/2014/main" id="{A43BF19E-A9E9-4632-8851-FD240EBC730F}"/>
              </a:ext>
            </a:extLst>
          </p:cNvPr>
          <p:cNvSpPr>
            <a:spLocks xmlns:a="http://schemas.openxmlformats.org/drawingml/2006/main" noGrp="1"/>
          </p:cNvSpPr>
          <p:nvPr/>
        </p:nvSpPr>
        <p:spPr>
          <a:xfrm xmlns:a="http://schemas.openxmlformats.org/drawingml/2006/main">
            <a:off x="2952750" y="4276725"/>
            <a:ext cx="82867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75" b="1">
                <a:solidFill>
                  <a:srgbClr val="17213A"/>
                </a:solidFill>
                <a:latin typeface="Thonburi"/>
                <a:ea typeface="Thonburi"/>
                <a:cs typeface="Thonburi"/>
              </a:defRPr>
            </a:pPr>
            <a:r>
              <a:rPr sz="1575" b="1">
                <a:solidFill>
                  <a:srgbClr val="17213A"/>
                </a:solidFill>
                <a:latin typeface="Thonburi"/>
                <a:ea typeface="Thonburi"/>
                <a:cs typeface="Thonburi"/>
              </a:rPr>
              <a:t>การศึกษาเอกชนต้องเป็นหุ้นส่วนร่วมออกแบบบริการ พัฒนาครู ใช้ข้อมูล และติดตามผล—ไม่ใช่เพียงผู้รับคำสั่งหรือผู้ส่งรายงาน</a:t>
            </a:r>
          </a:p>
        </p:txBody>
      </p:sp>
    </p:spTree>
    <p:extLst>
      <p:ext uri="{BB962C8B-B14F-4D97-AF65-F5344CB8AC3E}">
        <p14:creationId xmlns:p14="http://schemas.microsoft.com/office/powerpoint/2010/main" val="1433019458"/>
      </p:ext>
    </p:extLst>
  </p:cSld>
</p:sld>
</file>

<file path=ppt/slides/slide14.xml><?xml version="1.0" encoding="utf-8"?>
<p:sld xmlns:p="http://schemas.openxmlformats.org/presentationml/2006/main">
  <p:cSld>
    <p:bg>
      <p:bgPr>
        <a:solidFill xmlns:a="http://schemas.openxmlformats.org/drawingml/2006/main">
          <a:srgbClr val="FBFAF7"/>
        </a:solidFill>
      </p:bgPr>
    </p:bg>
    <p:spTree>
      <p:nvGrpSpPr>
        <p:cNvPr id="1" name=""/>
        <p:cNvGrpSpPr/>
        <p:nvPr/>
      </p:nvGrpSpPr>
      <p:grpSpPr>
        <a:xfrm xmlns:a="http://schemas.openxmlformats.org/drawingml/2006/main"/>
      </p:grpSpPr>
      <p:sp>
        <p:nvSpPr>
          <p:cNvPr id="12" name="text">
            <a:extLst xmlns:a="http://schemas.openxmlformats.org/drawingml/2006/main">
              <a:ext uri="{FF2B5EF4-FFF2-40B4-BE49-F238E27FC236}">
                <a16:creationId xmlns:a16="http://schemas.microsoft.com/office/drawing/2014/main" id="{8B550DEB-F913-408F-8C06-EFCE6424B498}"/>
              </a:ext>
            </a:extLst>
          </p:cNvPr>
          <p:cNvSpPr>
            <a:spLocks xmlns:a="http://schemas.openxmlformats.org/drawingml/2006/main" noGrp="1"/>
          </p:cNvSpPr>
          <p:nvPr/>
        </p:nvSpPr>
        <p:spPr>
          <a:xfrm xmlns:a="http://schemas.openxmlformats.org/drawingml/2006/main">
            <a:off x="533400" y="323850"/>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308"/>
          </a:bodyPr>
          <a:lstStyle xmlns:a="http://schemas.openxmlformats.org/drawingml/2006/main"/>
          <a:p xmlns:a="http://schemas.openxmlformats.org/drawingml/2006/main">
            <a:pPr algn="l">
              <a:buNone/>
              <a:defRPr sz="975" b="1">
                <a:solidFill>
                  <a:srgbClr val="C6922F"/>
                </a:solidFill>
                <a:latin typeface="Thonburi"/>
                <a:ea typeface="Thonburi"/>
                <a:cs typeface="Thonburi"/>
              </a:defRPr>
            </a:pPr>
            <a:r>
              <a:rPr sz="975" b="1">
                <a:solidFill>
                  <a:srgbClr val="C6922F"/>
                </a:solidFill>
                <a:latin typeface="Thonburi"/>
                <a:ea typeface="Thonburi"/>
                <a:cs typeface="Thonburi"/>
              </a:rPr>
              <a:t>แนวทางจัดทำยุทธศาสตร์การพัฒนาการศึกษา</a:t>
            </a:r>
          </a:p>
        </p:txBody>
      </p:sp>
      <p:sp>
        <p:nvSpPr>
          <p:cNvPr id="2" name="text">
            <a:extLst xmlns:a="http://schemas.openxmlformats.org/drawingml/2006/main">
              <a:ext uri="{FF2B5EF4-FFF2-40B4-BE49-F238E27FC236}">
                <a16:creationId xmlns:a16="http://schemas.microsoft.com/office/drawing/2014/main" id="{E983D2CD-F59D-4F2F-9D62-C33D21D5030D}"/>
              </a:ext>
            </a:extLst>
          </p:cNvPr>
          <p:cNvSpPr>
            <a:spLocks xmlns:a="http://schemas.openxmlformats.org/drawingml/2006/main" noGrp="1"/>
          </p:cNvSpPr>
          <p:nvPr/>
        </p:nvSpPr>
        <p:spPr>
          <a:xfrm xmlns:a="http://schemas.openxmlformats.org/drawingml/2006/main">
            <a:off x="533400" y="647700"/>
            <a:ext cx="111252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850" b="1">
                <a:solidFill>
                  <a:srgbClr val="17213A"/>
                </a:solidFill>
                <a:latin typeface="Thonburi"/>
                <a:ea typeface="Thonburi"/>
                <a:cs typeface="Thonburi"/>
              </a:defRPr>
            </a:pPr>
            <a:r>
              <a:rPr sz="2850" b="1">
                <a:solidFill>
                  <a:srgbClr val="17213A"/>
                </a:solidFill>
                <a:latin typeface="Thonburi"/>
                <a:ea typeface="Thonburi"/>
                <a:cs typeface="Thonburi"/>
              </a:rPr>
              <a:t>เด็กเกิดลดลง แต่ความต้องการบริการไม่ได้ลดเท่ากันทุกพื้นที่</a:t>
            </a:r>
          </a:p>
        </p:txBody>
      </p:sp>
      <p:sp>
        <p:nvSpPr>
          <p:cNvPr id="3" name="">
            <a:extLst xmlns:a="http://schemas.openxmlformats.org/drawingml/2006/main">
              <a:ext uri="{FF2B5EF4-FFF2-40B4-BE49-F238E27FC236}">
                <a16:creationId xmlns:a16="http://schemas.microsoft.com/office/drawing/2014/main" id="{4A17F3AD-80FE-491C-B019-575E81811E0D}"/>
              </a:ext>
            </a:extLst>
          </p:cNvPr>
          <p:cNvSpPr>
            <a:spLocks xmlns:a="http://schemas.openxmlformats.org/drawingml/2006/main" noGrp="1"/>
          </p:cNvSpPr>
          <p:nvPr/>
        </p:nvSpPr>
        <p:spPr>
          <a:xfrm xmlns:a="http://schemas.openxmlformats.org/drawingml/2006/main">
            <a:off x="514350" y="6419850"/>
            <a:ext cx="111633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4" name="text">
            <a:extLst xmlns:a="http://schemas.openxmlformats.org/drawingml/2006/main">
              <a:ext uri="{FF2B5EF4-FFF2-40B4-BE49-F238E27FC236}">
                <a16:creationId xmlns:a16="http://schemas.microsoft.com/office/drawing/2014/main" id="{57195F71-8946-46F3-9A0C-9B3435759840}"/>
              </a:ext>
            </a:extLst>
          </p:cNvPr>
          <p:cNvSpPr>
            <a:spLocks xmlns:a="http://schemas.openxmlformats.org/drawingml/2006/main" noGrp="1"/>
          </p:cNvSpPr>
          <p:nvPr/>
        </p:nvSpPr>
        <p:spPr>
          <a:xfrm xmlns:a="http://schemas.openxmlformats.org/drawingml/2006/main">
            <a:off x="533400" y="6496050"/>
            <a:ext cx="8763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l">
              <a:buNone/>
              <a:defRPr sz="975" b="0">
                <a:solidFill>
                  <a:srgbClr val="667085"/>
                </a:solidFill>
                <a:latin typeface="Thonburi"/>
                <a:ea typeface="Thonburi"/>
                <a:cs typeface="Thonburi"/>
              </a:defRPr>
            </a:pPr>
            <a:r>
              <a:rPr sz="975" b="0">
                <a:solidFill>
                  <a:srgbClr val="667085"/>
                </a:solidFill>
                <a:latin typeface="Thonburi"/>
                <a:ea typeface="Thonburi"/>
                <a:cs typeface="Thonburi"/>
              </a:rPr>
              <a:t>คณะทำงานจัดทำร่างยุทธศาสตร์การพัฒนาการศึกษาจังหวัดพระนครศรีอยุธยา</a:t>
            </a:r>
          </a:p>
        </p:txBody>
      </p:sp>
      <p:sp>
        <p:nvSpPr>
          <p:cNvPr id="5" name="text">
            <a:extLst xmlns:a="http://schemas.openxmlformats.org/drawingml/2006/main">
              <a:ext uri="{FF2B5EF4-FFF2-40B4-BE49-F238E27FC236}">
                <a16:creationId xmlns:a16="http://schemas.microsoft.com/office/drawing/2014/main" id="{70D224F1-64F5-4DE3-B52C-F313908D8D19}"/>
              </a:ext>
            </a:extLst>
          </p:cNvPr>
          <p:cNvSpPr>
            <a:spLocks xmlns:a="http://schemas.openxmlformats.org/drawingml/2006/main" noGrp="1"/>
          </p:cNvSpPr>
          <p:nvPr/>
        </p:nvSpPr>
        <p:spPr>
          <a:xfrm xmlns:a="http://schemas.openxmlformats.org/drawingml/2006/main">
            <a:off x="11144250" y="6477000"/>
            <a:ext cx="5143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r">
              <a:buNone/>
              <a:defRPr sz="975" b="0">
                <a:solidFill>
                  <a:srgbClr val="667085"/>
                </a:solidFill>
                <a:latin typeface="Thonburi"/>
                <a:ea typeface="Thonburi"/>
                <a:cs typeface="Thonburi"/>
              </a:defRPr>
            </a:pPr>
            <a:r>
              <a:rPr sz="975" b="0">
                <a:solidFill>
                  <a:srgbClr val="667085"/>
                </a:solidFill>
                <a:latin typeface="Thonburi"/>
                <a:ea typeface="Thonburi"/>
                <a:cs typeface="Thonburi"/>
              </a:rPr>
              <a:t>14</a:t>
            </a:r>
          </a:p>
        </p:txBody>
      </p:sp>
      <p:graphicFrame>
        <p:nvGraphicFramePr>
          <p:cNvPr id="19" name="Chart"/>
          <p:cNvGraphicFramePr/>
          <p:nvPr/>
        </p:nvGraphicFramePr>
        <p:xfrm>
          <a:off xmlns:a="http://schemas.openxmlformats.org/drawingml/2006/main" x="590550" y="1619250"/>
          <a:ext xmlns:a="http://schemas.openxmlformats.org/drawingml/2006/main" cx="5810250" cy="3714750"/>
        </p:xfrm>
        <a:graphic xmlns:a="http://schemas.openxmlformats.org/drawingml/2006/main">
          <a:graphicData uri="http://schemas.openxmlformats.org/drawingml/2006/chart">
            <c:chart xmlns:r="http://schemas.openxmlformats.org/officeDocument/2006/relationships" xmlns:c="http://schemas.openxmlformats.org/drawingml/2006/chart" r:id="Ref0be10f1b5b45ea"/>
          </a:graphicData>
        </a:graphic>
      </p:graphicFrame>
      <p:sp>
        <p:nvSpPr>
          <p:cNvPr id="7" name="text">
            <a:extLst xmlns:a="http://schemas.openxmlformats.org/drawingml/2006/main">
              <a:ext uri="{FF2B5EF4-FFF2-40B4-BE49-F238E27FC236}">
                <a16:creationId xmlns:a16="http://schemas.microsoft.com/office/drawing/2014/main" id="{4F710BEC-B600-45FC-9E44-89DE416FBD40}"/>
              </a:ext>
            </a:extLst>
          </p:cNvPr>
          <p:cNvSpPr>
            <a:spLocks xmlns:a="http://schemas.openxmlformats.org/drawingml/2006/main" noGrp="1"/>
          </p:cNvSpPr>
          <p:nvPr/>
        </p:nvSpPr>
        <p:spPr>
          <a:xfrm xmlns:a="http://schemas.openxmlformats.org/drawingml/2006/main">
            <a:off x="7010400" y="1714500"/>
            <a:ext cx="400050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3900" b="1">
                <a:solidFill>
                  <a:srgbClr val="C95D4B"/>
                </a:solidFill>
                <a:latin typeface="Thonburi"/>
                <a:ea typeface="Thonburi"/>
                <a:cs typeface="Thonburi"/>
              </a:defRPr>
            </a:pPr>
            <a:r>
              <a:rPr sz="3900" b="1">
                <a:solidFill>
                  <a:srgbClr val="C95D4B"/>
                </a:solidFill>
                <a:latin typeface="Thonburi"/>
                <a:ea typeface="Thonburi"/>
                <a:cs typeface="Thonburi"/>
              </a:rPr>
              <a:t>−21.6%</a:t>
            </a:r>
          </a:p>
        </p:txBody>
      </p:sp>
      <p:sp>
        <p:nvSpPr>
          <p:cNvPr id="8" name="text">
            <a:extLst xmlns:a="http://schemas.openxmlformats.org/drawingml/2006/main">
              <a:ext uri="{FF2B5EF4-FFF2-40B4-BE49-F238E27FC236}">
                <a16:creationId xmlns:a16="http://schemas.microsoft.com/office/drawing/2014/main" id="{68D177E1-B242-45C1-ADB3-2733B6565783}"/>
              </a:ext>
            </a:extLst>
          </p:cNvPr>
          <p:cNvSpPr>
            <a:spLocks xmlns:a="http://schemas.openxmlformats.org/drawingml/2006/main" noGrp="1"/>
          </p:cNvSpPr>
          <p:nvPr/>
        </p:nvSpPr>
        <p:spPr>
          <a:xfrm xmlns:a="http://schemas.openxmlformats.org/drawingml/2006/main">
            <a:off x="7010400" y="2571750"/>
            <a:ext cx="4000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650" b="1">
                <a:solidFill>
                  <a:srgbClr val="17213A"/>
                </a:solidFill>
                <a:latin typeface="Thonburi"/>
                <a:ea typeface="Thonburi"/>
                <a:cs typeface="Thonburi"/>
              </a:defRPr>
            </a:pPr>
            <a:r>
              <a:rPr sz="1650" b="1">
                <a:solidFill>
                  <a:srgbClr val="17213A"/>
                </a:solidFill>
                <a:latin typeface="Thonburi"/>
                <a:ea typeface="Thonburi"/>
                <a:cs typeface="Thonburi"/>
              </a:rPr>
              <a:t>จำนวนเกิดมีชีพ 2562–2566</a:t>
            </a:r>
          </a:p>
        </p:txBody>
      </p:sp>
      <p:sp>
        <p:nvSpPr>
          <p:cNvPr id="9" name="">
            <a:extLst xmlns:a="http://schemas.openxmlformats.org/drawingml/2006/main">
              <a:ext uri="{FF2B5EF4-FFF2-40B4-BE49-F238E27FC236}">
                <a16:creationId xmlns:a16="http://schemas.microsoft.com/office/drawing/2014/main" id="{91D786BC-3780-4D1E-972C-CC922511E4C5}"/>
              </a:ext>
            </a:extLst>
          </p:cNvPr>
          <p:cNvSpPr>
            <a:spLocks xmlns:a="http://schemas.openxmlformats.org/drawingml/2006/main" noGrp="1"/>
          </p:cNvSpPr>
          <p:nvPr/>
        </p:nvSpPr>
        <p:spPr>
          <a:xfrm xmlns:a="http://schemas.openxmlformats.org/drawingml/2006/main">
            <a:off x="7010400" y="3143250"/>
            <a:ext cx="40005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10" name="text">
            <a:extLst xmlns:a="http://schemas.openxmlformats.org/drawingml/2006/main">
              <a:ext uri="{FF2B5EF4-FFF2-40B4-BE49-F238E27FC236}">
                <a16:creationId xmlns:a16="http://schemas.microsoft.com/office/drawing/2014/main" id="{2331D6AE-E4DF-4836-851C-539A348FA1A8}"/>
              </a:ext>
            </a:extLst>
          </p:cNvPr>
          <p:cNvSpPr>
            <a:spLocks xmlns:a="http://schemas.openxmlformats.org/drawingml/2006/main" noGrp="1"/>
          </p:cNvSpPr>
          <p:nvPr/>
        </p:nvSpPr>
        <p:spPr>
          <a:xfrm xmlns:a="http://schemas.openxmlformats.org/drawingml/2006/main">
            <a:off x="7010400" y="3429000"/>
            <a:ext cx="400050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0">
                <a:solidFill>
                  <a:srgbClr val="27334F"/>
                </a:solidFill>
                <a:latin typeface="Thonburi"/>
                <a:ea typeface="Thonburi"/>
                <a:cs typeface="Thonburi"/>
              </a:defRPr>
            </a:pPr>
            <a:r>
              <a:rPr sz="1500" b="0">
                <a:solidFill>
                  <a:srgbClr val="27334F"/>
                </a:solidFill>
                <a:latin typeface="Thonburi"/>
                <a:ea typeface="Thonburi"/>
                <a:cs typeface="Thonburi"/>
              </a:rPr>
              <a:t>ภาคการผลิต 61.31% ของผลิตภัณฑ์มวลรวมจังหวัด (ปี 2565) แต่ยังขาดข้อมูลติดตามผู้สำเร็จ คุณภาพงาน และทักษะรายอาชีพ</a:t>
            </a:r>
          </a:p>
        </p:txBody>
      </p:sp>
      <p:sp>
        <p:nvSpPr>
          <p:cNvPr id="11" name="text">
            <a:extLst xmlns:a="http://schemas.openxmlformats.org/drawingml/2006/main">
              <a:ext uri="{FF2B5EF4-FFF2-40B4-BE49-F238E27FC236}">
                <a16:creationId xmlns:a16="http://schemas.microsoft.com/office/drawing/2014/main" id="{335942FA-EA6A-4A08-B113-C315D800D9A0}"/>
              </a:ext>
            </a:extLst>
          </p:cNvPr>
          <p:cNvSpPr>
            <a:spLocks xmlns:a="http://schemas.openxmlformats.org/drawingml/2006/main" noGrp="1"/>
          </p:cNvSpPr>
          <p:nvPr/>
        </p:nvSpPr>
        <p:spPr>
          <a:xfrm xmlns:a="http://schemas.openxmlformats.org/drawingml/2006/main">
            <a:off x="7010400" y="5105400"/>
            <a:ext cx="4000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4167"/>
          </a:bodyPr>
          <a:lstStyle xmlns:a="http://schemas.openxmlformats.org/drawingml/2006/main"/>
          <a:p xmlns:a="http://schemas.openxmlformats.org/drawingml/2006/main">
            <a:pPr algn="l">
              <a:buNone/>
              <a:defRPr sz="1500" b="1">
                <a:solidFill>
                  <a:srgbClr val="C6922F"/>
                </a:solidFill>
                <a:latin typeface="Thonburi"/>
                <a:ea typeface="Thonburi"/>
                <a:cs typeface="Thonburi"/>
              </a:defRPr>
            </a:pPr>
            <a:r>
              <a:rPr sz="1500" b="1">
                <a:solidFill>
                  <a:srgbClr val="C6922F"/>
                </a:solidFill>
                <a:latin typeface="Thonburi"/>
                <a:ea typeface="Thonburi"/>
                <a:cs typeface="Thonburi"/>
              </a:rPr>
              <a:t>ต้องวางแผนแบบจำแนกพื้นที่—ไม่ใช้ค่าเฉลี่ยจังหวัดเพียงค่าเดียว</a:t>
            </a:r>
          </a:p>
        </p:txBody>
      </p:sp>
    </p:spTree>
    <p:extLst>
      <p:ext uri="{BB962C8B-B14F-4D97-AF65-F5344CB8AC3E}">
        <p14:creationId xmlns:p14="http://schemas.microsoft.com/office/powerpoint/2010/main" val="1572809259"/>
      </p:ext>
    </p:extLst>
  </p:cSld>
</p:sld>
</file>

<file path=ppt/slides/slide15.xml><?xml version="1.0" encoding="utf-8"?>
<p:sld xmlns:p="http://schemas.openxmlformats.org/presentationml/2006/main">
  <p:cSld>
    <p:bg>
      <p:bgPr>
        <a:solidFill xmlns:a="http://schemas.openxmlformats.org/drawingml/2006/main">
          <a:srgbClr val="FBFAF7"/>
        </a:solidFill>
      </p:bgPr>
    </p:bg>
    <p:spTree>
      <p:nvGrpSpPr>
        <p:cNvPr id="1" name=""/>
        <p:cNvGrpSpPr/>
        <p:nvPr/>
      </p:nvGrpSpPr>
      <p:grpSpPr>
        <a:xfrm xmlns:a="http://schemas.openxmlformats.org/drawingml/2006/main"/>
      </p:grpSpPr>
      <p:sp>
        <p:nvSpPr>
          <p:cNvPr id="27" name="text">
            <a:extLst xmlns:a="http://schemas.openxmlformats.org/drawingml/2006/main">
              <a:ext uri="{FF2B5EF4-FFF2-40B4-BE49-F238E27FC236}">
                <a16:creationId xmlns:a16="http://schemas.microsoft.com/office/drawing/2014/main" id="{B3989E82-0646-4925-AF80-2EDE9098009A}"/>
              </a:ext>
            </a:extLst>
          </p:cNvPr>
          <p:cNvSpPr>
            <a:spLocks xmlns:a="http://schemas.openxmlformats.org/drawingml/2006/main" noGrp="1"/>
          </p:cNvSpPr>
          <p:nvPr/>
        </p:nvSpPr>
        <p:spPr>
          <a:xfrm xmlns:a="http://schemas.openxmlformats.org/drawingml/2006/main">
            <a:off x="533400" y="323850"/>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308"/>
          </a:bodyPr>
          <a:lstStyle xmlns:a="http://schemas.openxmlformats.org/drawingml/2006/main"/>
          <a:p xmlns:a="http://schemas.openxmlformats.org/drawingml/2006/main">
            <a:pPr algn="l">
              <a:buNone/>
              <a:defRPr sz="975" b="1">
                <a:solidFill>
                  <a:srgbClr val="C6922F"/>
                </a:solidFill>
                <a:latin typeface="Thonburi"/>
                <a:ea typeface="Thonburi"/>
                <a:cs typeface="Thonburi"/>
              </a:defRPr>
            </a:pPr>
            <a:r>
              <a:rPr sz="975" b="1">
                <a:solidFill>
                  <a:srgbClr val="C6922F"/>
                </a:solidFill>
                <a:latin typeface="Thonburi"/>
                <a:ea typeface="Thonburi"/>
                <a:cs typeface="Thonburi"/>
              </a:rPr>
              <a:t>แนวทางจัดทำยุทธศาสตร์การพัฒนาการศึกษา</a:t>
            </a:r>
          </a:p>
        </p:txBody>
      </p:sp>
      <p:sp>
        <p:nvSpPr>
          <p:cNvPr id="2" name="text">
            <a:extLst xmlns:a="http://schemas.openxmlformats.org/drawingml/2006/main">
              <a:ext uri="{FF2B5EF4-FFF2-40B4-BE49-F238E27FC236}">
                <a16:creationId xmlns:a16="http://schemas.microsoft.com/office/drawing/2014/main" id="{7899CE87-5CC5-4642-9391-AC6396653206}"/>
              </a:ext>
            </a:extLst>
          </p:cNvPr>
          <p:cNvSpPr>
            <a:spLocks xmlns:a="http://schemas.openxmlformats.org/drawingml/2006/main" noGrp="1"/>
          </p:cNvSpPr>
          <p:nvPr/>
        </p:nvSpPr>
        <p:spPr>
          <a:xfrm xmlns:a="http://schemas.openxmlformats.org/drawingml/2006/main">
            <a:off x="533400" y="647700"/>
            <a:ext cx="111252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850" b="1">
                <a:solidFill>
                  <a:srgbClr val="17213A"/>
                </a:solidFill>
                <a:latin typeface="Thonburi"/>
                <a:ea typeface="Thonburi"/>
                <a:cs typeface="Thonburi"/>
              </a:defRPr>
            </a:pPr>
            <a:r>
              <a:rPr sz="2850" b="1">
                <a:solidFill>
                  <a:srgbClr val="17213A"/>
                </a:solidFill>
                <a:latin typeface="Thonburi"/>
                <a:ea typeface="Thonburi"/>
                <a:cs typeface="Thonburi"/>
              </a:rPr>
              <a:t>ข้อมูลที่ดูแม่นยำอาจพาไปผิดทาง หากนิยามและตัวหารไม่ตรงกัน</a:t>
            </a:r>
          </a:p>
        </p:txBody>
      </p:sp>
      <p:sp>
        <p:nvSpPr>
          <p:cNvPr id="3" name="">
            <a:extLst xmlns:a="http://schemas.openxmlformats.org/drawingml/2006/main">
              <a:ext uri="{FF2B5EF4-FFF2-40B4-BE49-F238E27FC236}">
                <a16:creationId xmlns:a16="http://schemas.microsoft.com/office/drawing/2014/main" id="{90BC671D-74BB-4BC4-9362-D580F78980BE}"/>
              </a:ext>
            </a:extLst>
          </p:cNvPr>
          <p:cNvSpPr>
            <a:spLocks xmlns:a="http://schemas.openxmlformats.org/drawingml/2006/main" noGrp="1"/>
          </p:cNvSpPr>
          <p:nvPr/>
        </p:nvSpPr>
        <p:spPr>
          <a:xfrm xmlns:a="http://schemas.openxmlformats.org/drawingml/2006/main">
            <a:off x="514350" y="6419850"/>
            <a:ext cx="111633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4" name="text">
            <a:extLst xmlns:a="http://schemas.openxmlformats.org/drawingml/2006/main">
              <a:ext uri="{FF2B5EF4-FFF2-40B4-BE49-F238E27FC236}">
                <a16:creationId xmlns:a16="http://schemas.microsoft.com/office/drawing/2014/main" id="{D0FF89F1-8C18-4DCF-93E0-6C79B1839634}"/>
              </a:ext>
            </a:extLst>
          </p:cNvPr>
          <p:cNvSpPr>
            <a:spLocks xmlns:a="http://schemas.openxmlformats.org/drawingml/2006/main" noGrp="1"/>
          </p:cNvSpPr>
          <p:nvPr/>
        </p:nvSpPr>
        <p:spPr>
          <a:xfrm xmlns:a="http://schemas.openxmlformats.org/drawingml/2006/main">
            <a:off x="533400" y="6496050"/>
            <a:ext cx="8763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l">
              <a:buNone/>
              <a:defRPr sz="975" b="0">
                <a:solidFill>
                  <a:srgbClr val="667085"/>
                </a:solidFill>
                <a:latin typeface="Thonburi"/>
                <a:ea typeface="Thonburi"/>
                <a:cs typeface="Thonburi"/>
              </a:defRPr>
            </a:pPr>
            <a:r>
              <a:rPr sz="975" b="0">
                <a:solidFill>
                  <a:srgbClr val="667085"/>
                </a:solidFill>
                <a:latin typeface="Thonburi"/>
                <a:ea typeface="Thonburi"/>
                <a:cs typeface="Thonburi"/>
              </a:rPr>
              <a:t>คณะทำงานจัดทำร่างยุทธศาสตร์การพัฒนาการศึกษาจังหวัดพระนครศรีอยุธยา</a:t>
            </a:r>
          </a:p>
        </p:txBody>
      </p:sp>
      <p:sp>
        <p:nvSpPr>
          <p:cNvPr id="5" name="text">
            <a:extLst xmlns:a="http://schemas.openxmlformats.org/drawingml/2006/main">
              <a:ext uri="{FF2B5EF4-FFF2-40B4-BE49-F238E27FC236}">
                <a16:creationId xmlns:a16="http://schemas.microsoft.com/office/drawing/2014/main" id="{C41BAC2D-D2A5-4A17-8ED8-C860F64B79B1}"/>
              </a:ext>
            </a:extLst>
          </p:cNvPr>
          <p:cNvSpPr>
            <a:spLocks xmlns:a="http://schemas.openxmlformats.org/drawingml/2006/main" noGrp="1"/>
          </p:cNvSpPr>
          <p:nvPr/>
        </p:nvSpPr>
        <p:spPr>
          <a:xfrm xmlns:a="http://schemas.openxmlformats.org/drawingml/2006/main">
            <a:off x="11144250" y="6477000"/>
            <a:ext cx="5143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r">
              <a:buNone/>
              <a:defRPr sz="975" b="0">
                <a:solidFill>
                  <a:srgbClr val="667085"/>
                </a:solidFill>
                <a:latin typeface="Thonburi"/>
                <a:ea typeface="Thonburi"/>
                <a:cs typeface="Thonburi"/>
              </a:defRPr>
            </a:pPr>
            <a:r>
              <a:rPr sz="975" b="0">
                <a:solidFill>
                  <a:srgbClr val="667085"/>
                </a:solidFill>
                <a:latin typeface="Thonburi"/>
                <a:ea typeface="Thonburi"/>
                <a:cs typeface="Thonburi"/>
              </a:rPr>
              <a:t>15</a:t>
            </a:r>
          </a:p>
        </p:txBody>
      </p:sp>
      <p:sp>
        <p:nvSpPr>
          <p:cNvPr id="6" name="text">
            <a:extLst xmlns:a="http://schemas.openxmlformats.org/drawingml/2006/main">
              <a:ext uri="{FF2B5EF4-FFF2-40B4-BE49-F238E27FC236}">
                <a16:creationId xmlns:a16="http://schemas.microsoft.com/office/drawing/2014/main" id="{A3327421-CD68-40E3-8242-0FF83AD0A144}"/>
              </a:ext>
            </a:extLst>
          </p:cNvPr>
          <p:cNvSpPr>
            <a:spLocks xmlns:a="http://schemas.openxmlformats.org/drawingml/2006/main" noGrp="1"/>
          </p:cNvSpPr>
          <p:nvPr/>
        </p:nvSpPr>
        <p:spPr>
          <a:xfrm xmlns:a="http://schemas.openxmlformats.org/drawingml/2006/main">
            <a:off x="685800" y="1524000"/>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4444"/>
          </a:bodyPr>
          <a:lstStyle xmlns:a="http://schemas.openxmlformats.org/drawingml/2006/main"/>
          <a:p xmlns:a="http://schemas.openxmlformats.org/drawingml/2006/main">
            <a:pPr algn="l">
              <a:buNone/>
              <a:defRPr sz="1350" b="1">
                <a:solidFill>
                  <a:srgbClr val="667085"/>
                </a:solidFill>
                <a:latin typeface="Thonburi"/>
                <a:ea typeface="Thonburi"/>
                <a:cs typeface="Thonburi"/>
              </a:defRPr>
            </a:pPr>
            <a:r>
              <a:rPr sz="1350" b="1">
                <a:solidFill>
                  <a:srgbClr val="667085"/>
                </a:solidFill>
                <a:latin typeface="Thonburi"/>
                <a:ea typeface="Thonburi"/>
                <a:cs typeface="Thonburi"/>
              </a:rPr>
              <a:t>ตัวอย่าง</a:t>
            </a:r>
          </a:p>
        </p:txBody>
      </p:sp>
      <p:sp>
        <p:nvSpPr>
          <p:cNvPr id="7" name="text">
            <a:extLst xmlns:a="http://schemas.openxmlformats.org/drawingml/2006/main">
              <a:ext uri="{FF2B5EF4-FFF2-40B4-BE49-F238E27FC236}">
                <a16:creationId xmlns:a16="http://schemas.microsoft.com/office/drawing/2014/main" id="{5CEE2850-1581-4AB7-87B7-C8141A08BCF1}"/>
              </a:ext>
            </a:extLst>
          </p:cNvPr>
          <p:cNvSpPr>
            <a:spLocks xmlns:a="http://schemas.openxmlformats.org/drawingml/2006/main" noGrp="1"/>
          </p:cNvSpPr>
          <p:nvPr/>
        </p:nvSpPr>
        <p:spPr>
          <a:xfrm xmlns:a="http://schemas.openxmlformats.org/drawingml/2006/main">
            <a:off x="3429000" y="1524000"/>
            <a:ext cx="2571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4444"/>
          </a:bodyPr>
          <a:lstStyle xmlns:a="http://schemas.openxmlformats.org/drawingml/2006/main"/>
          <a:p xmlns:a="http://schemas.openxmlformats.org/drawingml/2006/main">
            <a:pPr algn="l">
              <a:buNone/>
              <a:defRPr sz="1350" b="1">
                <a:solidFill>
                  <a:srgbClr val="667085"/>
                </a:solidFill>
                <a:latin typeface="Thonburi"/>
                <a:ea typeface="Thonburi"/>
                <a:cs typeface="Thonburi"/>
              </a:defRPr>
            </a:pPr>
            <a:r>
              <a:rPr sz="1350" b="1">
                <a:solidFill>
                  <a:srgbClr val="667085"/>
                </a:solidFill>
                <a:latin typeface="Thonburi"/>
                <a:ea typeface="Thonburi"/>
                <a:cs typeface="Thonburi"/>
              </a:rPr>
              <a:t>สิ่งที่พบ</a:t>
            </a:r>
          </a:p>
        </p:txBody>
      </p:sp>
      <p:sp>
        <p:nvSpPr>
          <p:cNvPr id="8" name="text">
            <a:extLst xmlns:a="http://schemas.openxmlformats.org/drawingml/2006/main">
              <a:ext uri="{FF2B5EF4-FFF2-40B4-BE49-F238E27FC236}">
                <a16:creationId xmlns:a16="http://schemas.microsoft.com/office/drawing/2014/main" id="{A91B2EE4-95D0-481D-861C-64FAD1C6A3DF}"/>
              </a:ext>
            </a:extLst>
          </p:cNvPr>
          <p:cNvSpPr>
            <a:spLocks xmlns:a="http://schemas.openxmlformats.org/drawingml/2006/main" noGrp="1"/>
          </p:cNvSpPr>
          <p:nvPr/>
        </p:nvSpPr>
        <p:spPr>
          <a:xfrm xmlns:a="http://schemas.openxmlformats.org/drawingml/2006/main">
            <a:off x="6667500" y="1524000"/>
            <a:ext cx="457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4444"/>
          </a:bodyPr>
          <a:lstStyle xmlns:a="http://schemas.openxmlformats.org/drawingml/2006/main"/>
          <a:p xmlns:a="http://schemas.openxmlformats.org/drawingml/2006/main">
            <a:pPr algn="l">
              <a:buNone/>
              <a:defRPr sz="1350" b="1">
                <a:solidFill>
                  <a:srgbClr val="667085"/>
                </a:solidFill>
                <a:latin typeface="Thonburi"/>
                <a:ea typeface="Thonburi"/>
                <a:cs typeface="Thonburi"/>
              </a:defRPr>
            </a:pPr>
            <a:r>
              <a:rPr sz="1350" b="1">
                <a:solidFill>
                  <a:srgbClr val="667085"/>
                </a:solidFill>
                <a:latin typeface="Thonburi"/>
                <a:ea typeface="Thonburi"/>
                <a:cs typeface="Thonburi"/>
              </a:rPr>
              <a:t>คำถามที่ต้องถามก่อนใช้</a:t>
            </a:r>
          </a:p>
        </p:txBody>
      </p:sp>
      <p:sp>
        <p:nvSpPr>
          <p:cNvPr id="9" name="">
            <a:extLst xmlns:a="http://schemas.openxmlformats.org/drawingml/2006/main">
              <a:ext uri="{FF2B5EF4-FFF2-40B4-BE49-F238E27FC236}">
                <a16:creationId xmlns:a16="http://schemas.microsoft.com/office/drawing/2014/main" id="{CCD9A45F-4CB1-4ECE-A25F-1F2DA56C3491}"/>
              </a:ext>
            </a:extLst>
          </p:cNvPr>
          <p:cNvSpPr>
            <a:spLocks xmlns:a="http://schemas.openxmlformats.org/drawingml/2006/main" noGrp="1"/>
          </p:cNvSpPr>
          <p:nvPr/>
        </p:nvSpPr>
        <p:spPr>
          <a:xfrm xmlns:a="http://schemas.openxmlformats.org/drawingml/2006/main">
            <a:off x="685800" y="1924050"/>
            <a:ext cx="10572750" cy="0"/>
          </a:xfrm>
          <a:prstGeom xmlns:a="http://schemas.openxmlformats.org/drawingml/2006/main" prst="line">
            <a:avLst/>
          </a:prstGeom>
          <a:noFill xmlns:a="http://schemas.openxmlformats.org/drawingml/2006/main"/>
          <a:ln xmlns:a="http://schemas.openxmlformats.org/drawingml/2006/main" w="19050">
            <a:solidFill>
              <a:srgbClr val="17213A"/>
            </a:solidFill>
            <a:prstDash val="solid"/>
          </a:ln>
        </p:spPr>
      </p:sp>
      <p:sp>
        <p:nvSpPr>
          <p:cNvPr id="10" name="text">
            <a:extLst xmlns:a="http://schemas.openxmlformats.org/drawingml/2006/main">
              <a:ext uri="{FF2B5EF4-FFF2-40B4-BE49-F238E27FC236}">
                <a16:creationId xmlns:a16="http://schemas.microsoft.com/office/drawing/2014/main" id="{3B72C7D1-F2DB-4A10-BA6A-88AF579C575E}"/>
              </a:ext>
            </a:extLst>
          </p:cNvPr>
          <p:cNvSpPr>
            <a:spLocks xmlns:a="http://schemas.openxmlformats.org/drawingml/2006/main" noGrp="1"/>
          </p:cNvSpPr>
          <p:nvPr/>
        </p:nvSpPr>
        <p:spPr>
          <a:xfrm xmlns:a="http://schemas.openxmlformats.org/drawingml/2006/main">
            <a:off x="685800" y="2095500"/>
            <a:ext cx="23812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ประชากรรวม</a:t>
            </a:r>
          </a:p>
        </p:txBody>
      </p:sp>
      <p:sp>
        <p:nvSpPr>
          <p:cNvPr id="11" name="text">
            <a:extLst xmlns:a="http://schemas.openxmlformats.org/drawingml/2006/main">
              <a:ext uri="{FF2B5EF4-FFF2-40B4-BE49-F238E27FC236}">
                <a16:creationId xmlns:a16="http://schemas.microsoft.com/office/drawing/2014/main" id="{32211037-23B0-4846-AE8B-667BF7EF06C6}"/>
              </a:ext>
            </a:extLst>
          </p:cNvPr>
          <p:cNvSpPr>
            <a:spLocks xmlns:a="http://schemas.openxmlformats.org/drawingml/2006/main" noGrp="1"/>
          </p:cNvSpPr>
          <p:nvPr/>
        </p:nvSpPr>
        <p:spPr>
          <a:xfrm xmlns:a="http://schemas.openxmlformats.org/drawingml/2006/main">
            <a:off x="3429000" y="2095500"/>
            <a:ext cx="2667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6793"/>
          </a:bodyPr>
          <a:lstStyle xmlns:a="http://schemas.openxmlformats.org/drawingml/2006/main"/>
          <a:p xmlns:a="http://schemas.openxmlformats.org/drawingml/2006/main">
            <a:pPr algn="l">
              <a:buNone/>
              <a:defRPr sz="1725" b="1">
                <a:solidFill>
                  <a:srgbClr val="C95D4B"/>
                </a:solidFill>
                <a:latin typeface="Thonburi"/>
                <a:ea typeface="Thonburi"/>
                <a:cs typeface="Thonburi"/>
              </a:defRPr>
            </a:pPr>
            <a:r>
              <a:rPr sz="1725" b="1">
                <a:solidFill>
                  <a:srgbClr val="C95D4B"/>
                </a:solidFill>
                <a:latin typeface="Thonburi"/>
                <a:ea typeface="Thonburi"/>
                <a:cs typeface="Thonburi"/>
              </a:rPr>
              <a:t>≈495,288 vs &gt;822,000</a:t>
            </a:r>
          </a:p>
        </p:txBody>
      </p:sp>
      <p:sp>
        <p:nvSpPr>
          <p:cNvPr id="12" name="text">
            <a:extLst xmlns:a="http://schemas.openxmlformats.org/drawingml/2006/main">
              <a:ext uri="{FF2B5EF4-FFF2-40B4-BE49-F238E27FC236}">
                <a16:creationId xmlns:a16="http://schemas.microsoft.com/office/drawing/2014/main" id="{5FAE39A9-3B15-4922-82CE-8EB79F224765}"/>
              </a:ext>
            </a:extLst>
          </p:cNvPr>
          <p:cNvSpPr>
            <a:spLocks xmlns:a="http://schemas.openxmlformats.org/drawingml/2006/main" noGrp="1"/>
          </p:cNvSpPr>
          <p:nvPr/>
        </p:nvSpPr>
        <p:spPr>
          <a:xfrm xmlns:a="http://schemas.openxmlformats.org/drawingml/2006/main">
            <a:off x="6667500" y="2095500"/>
            <a:ext cx="4572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0">
                <a:solidFill>
                  <a:srgbClr val="27334F"/>
                </a:solidFill>
                <a:latin typeface="Thonburi"/>
                <a:ea typeface="Thonburi"/>
                <a:cs typeface="Thonburi"/>
              </a:defRPr>
            </a:pPr>
            <a:r>
              <a:rPr sz="1500" b="0">
                <a:solidFill>
                  <a:srgbClr val="27334F"/>
                </a:solidFill>
                <a:latin typeface="Thonburi"/>
                <a:ea typeface="Thonburi"/>
                <a:cs typeface="Thonburi"/>
              </a:rPr>
              <a:t>ขอบเขตประชากรอาจต่างกัน</a:t>
            </a:r>
          </a:p>
        </p:txBody>
      </p:sp>
      <p:sp>
        <p:nvSpPr>
          <p:cNvPr id="13" name="">
            <a:extLst xmlns:a="http://schemas.openxmlformats.org/drawingml/2006/main">
              <a:ext uri="{FF2B5EF4-FFF2-40B4-BE49-F238E27FC236}">
                <a16:creationId xmlns:a16="http://schemas.microsoft.com/office/drawing/2014/main" id="{DBA6E186-16B2-4D3B-AB78-35836E9C0918}"/>
              </a:ext>
            </a:extLst>
          </p:cNvPr>
          <p:cNvSpPr>
            <a:spLocks xmlns:a="http://schemas.openxmlformats.org/drawingml/2006/main" noGrp="1"/>
          </p:cNvSpPr>
          <p:nvPr/>
        </p:nvSpPr>
        <p:spPr>
          <a:xfrm xmlns:a="http://schemas.openxmlformats.org/drawingml/2006/main">
            <a:off x="685800" y="2781300"/>
            <a:ext cx="1057275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14" name="text">
            <a:extLst xmlns:a="http://schemas.openxmlformats.org/drawingml/2006/main">
              <a:ext uri="{FF2B5EF4-FFF2-40B4-BE49-F238E27FC236}">
                <a16:creationId xmlns:a16="http://schemas.microsoft.com/office/drawing/2014/main" id="{59526F73-821F-43E7-BBC3-9D77A0DC2BF7}"/>
              </a:ext>
            </a:extLst>
          </p:cNvPr>
          <p:cNvSpPr>
            <a:spLocks xmlns:a="http://schemas.openxmlformats.org/drawingml/2006/main" noGrp="1"/>
          </p:cNvSpPr>
          <p:nvPr/>
        </p:nvSpPr>
        <p:spPr>
          <a:xfrm xmlns:a="http://schemas.openxmlformats.org/drawingml/2006/main">
            <a:off x="685800" y="3000375"/>
            <a:ext cx="23812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อัตราเข้าเรียน 6–11 ปี</a:t>
            </a:r>
          </a:p>
        </p:txBody>
      </p:sp>
      <p:sp>
        <p:nvSpPr>
          <p:cNvPr id="15" name="text">
            <a:extLst xmlns:a="http://schemas.openxmlformats.org/drawingml/2006/main">
              <a:ext uri="{FF2B5EF4-FFF2-40B4-BE49-F238E27FC236}">
                <a16:creationId xmlns:a16="http://schemas.microsoft.com/office/drawing/2014/main" id="{BEBCF46C-CA99-483E-B4EC-5744102E86F2}"/>
              </a:ext>
            </a:extLst>
          </p:cNvPr>
          <p:cNvSpPr>
            <a:spLocks xmlns:a="http://schemas.openxmlformats.org/drawingml/2006/main" noGrp="1"/>
          </p:cNvSpPr>
          <p:nvPr/>
        </p:nvSpPr>
        <p:spPr>
          <a:xfrm xmlns:a="http://schemas.openxmlformats.org/drawingml/2006/main">
            <a:off x="3429000" y="3000375"/>
            <a:ext cx="2667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725" b="1">
                <a:solidFill>
                  <a:srgbClr val="C95D4B"/>
                </a:solidFill>
                <a:latin typeface="Thonburi"/>
                <a:ea typeface="Thonburi"/>
                <a:cs typeface="Thonburi"/>
              </a:defRPr>
            </a:pPr>
            <a:r>
              <a:rPr sz="1725" b="1">
                <a:solidFill>
                  <a:srgbClr val="C95D4B"/>
                </a:solidFill>
                <a:latin typeface="Thonburi"/>
                <a:ea typeface="Thonburi"/>
                <a:cs typeface="Thonburi"/>
              </a:rPr>
              <a:t>&gt;100%</a:t>
            </a:r>
          </a:p>
        </p:txBody>
      </p:sp>
      <p:sp>
        <p:nvSpPr>
          <p:cNvPr id="16" name="text">
            <a:extLst xmlns:a="http://schemas.openxmlformats.org/drawingml/2006/main">
              <a:ext uri="{FF2B5EF4-FFF2-40B4-BE49-F238E27FC236}">
                <a16:creationId xmlns:a16="http://schemas.microsoft.com/office/drawing/2014/main" id="{FBAB81E1-7C55-4F08-A301-6C0A373BF5E7}"/>
              </a:ext>
            </a:extLst>
          </p:cNvPr>
          <p:cNvSpPr>
            <a:spLocks xmlns:a="http://schemas.openxmlformats.org/drawingml/2006/main" noGrp="1"/>
          </p:cNvSpPr>
          <p:nvPr/>
        </p:nvSpPr>
        <p:spPr>
          <a:xfrm xmlns:a="http://schemas.openxmlformats.org/drawingml/2006/main">
            <a:off x="6667500" y="3000375"/>
            <a:ext cx="4572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0">
                <a:solidFill>
                  <a:srgbClr val="27334F"/>
                </a:solidFill>
                <a:latin typeface="Thonburi"/>
                <a:ea typeface="Thonburi"/>
                <a:cs typeface="Thonburi"/>
              </a:defRPr>
            </a:pPr>
            <a:r>
              <a:rPr sz="1500" b="0">
                <a:solidFill>
                  <a:srgbClr val="27334F"/>
                </a:solidFill>
                <a:latin typeface="Thonburi"/>
                <a:ea typeface="Thonburi"/>
                <a:cs typeface="Thonburi"/>
              </a:rPr>
              <a:t>ผู้เรียนข้ามพื้นที่หรือตัวหารไม่ตรง</a:t>
            </a:r>
          </a:p>
        </p:txBody>
      </p:sp>
      <p:sp>
        <p:nvSpPr>
          <p:cNvPr id="17" name="">
            <a:extLst xmlns:a="http://schemas.openxmlformats.org/drawingml/2006/main">
              <a:ext uri="{FF2B5EF4-FFF2-40B4-BE49-F238E27FC236}">
                <a16:creationId xmlns:a16="http://schemas.microsoft.com/office/drawing/2014/main" id="{B8347309-F262-4FE3-A1F2-EFFE6B2AC902}"/>
              </a:ext>
            </a:extLst>
          </p:cNvPr>
          <p:cNvSpPr>
            <a:spLocks xmlns:a="http://schemas.openxmlformats.org/drawingml/2006/main" noGrp="1"/>
          </p:cNvSpPr>
          <p:nvPr/>
        </p:nvSpPr>
        <p:spPr>
          <a:xfrm xmlns:a="http://schemas.openxmlformats.org/drawingml/2006/main">
            <a:off x="685800" y="3686175"/>
            <a:ext cx="1057275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18" name="text">
            <a:extLst xmlns:a="http://schemas.openxmlformats.org/drawingml/2006/main">
              <a:ext uri="{FF2B5EF4-FFF2-40B4-BE49-F238E27FC236}">
                <a16:creationId xmlns:a16="http://schemas.microsoft.com/office/drawing/2014/main" id="{C69D53DB-213C-4D80-97F9-F17040FB86DB}"/>
              </a:ext>
            </a:extLst>
          </p:cNvPr>
          <p:cNvSpPr>
            <a:spLocks xmlns:a="http://schemas.openxmlformats.org/drawingml/2006/main" noGrp="1"/>
          </p:cNvSpPr>
          <p:nvPr/>
        </p:nvSpPr>
        <p:spPr>
          <a:xfrm xmlns:a="http://schemas.openxmlformats.org/drawingml/2006/main">
            <a:off x="685800" y="3905250"/>
            <a:ext cx="23812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มัธยมปลาย</a:t>
            </a:r>
          </a:p>
        </p:txBody>
      </p:sp>
      <p:sp>
        <p:nvSpPr>
          <p:cNvPr id="19" name="text">
            <a:extLst xmlns:a="http://schemas.openxmlformats.org/drawingml/2006/main">
              <a:ext uri="{FF2B5EF4-FFF2-40B4-BE49-F238E27FC236}">
                <a16:creationId xmlns:a16="http://schemas.microsoft.com/office/drawing/2014/main" id="{B758BB0E-627A-4414-B6D5-3276B6F80806}"/>
              </a:ext>
            </a:extLst>
          </p:cNvPr>
          <p:cNvSpPr>
            <a:spLocks xmlns:a="http://schemas.openxmlformats.org/drawingml/2006/main" noGrp="1"/>
          </p:cNvSpPr>
          <p:nvPr/>
        </p:nvSpPr>
        <p:spPr>
          <a:xfrm xmlns:a="http://schemas.openxmlformats.org/drawingml/2006/main">
            <a:off x="3429000" y="3905250"/>
            <a:ext cx="2667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725" b="1">
                <a:solidFill>
                  <a:srgbClr val="C95D4B"/>
                </a:solidFill>
                <a:latin typeface="Thonburi"/>
                <a:ea typeface="Thonburi"/>
                <a:cs typeface="Thonburi"/>
              </a:defRPr>
            </a:pPr>
            <a:r>
              <a:rPr sz="1725" b="1">
                <a:solidFill>
                  <a:srgbClr val="C95D4B"/>
                </a:solidFill>
                <a:latin typeface="Thonburi"/>
                <a:ea typeface="Thonburi"/>
                <a:cs typeface="Thonburi"/>
              </a:rPr>
              <a:t>74.43% vs 76.10%</a:t>
            </a:r>
          </a:p>
        </p:txBody>
      </p:sp>
      <p:sp>
        <p:nvSpPr>
          <p:cNvPr id="20" name="text">
            <a:extLst xmlns:a="http://schemas.openxmlformats.org/drawingml/2006/main">
              <a:ext uri="{FF2B5EF4-FFF2-40B4-BE49-F238E27FC236}">
                <a16:creationId xmlns:a16="http://schemas.microsoft.com/office/drawing/2014/main" id="{2A18E33B-63B7-4D4C-A08E-FF1508F8632E}"/>
              </a:ext>
            </a:extLst>
          </p:cNvPr>
          <p:cNvSpPr>
            <a:spLocks xmlns:a="http://schemas.openxmlformats.org/drawingml/2006/main" noGrp="1"/>
          </p:cNvSpPr>
          <p:nvPr/>
        </p:nvSpPr>
        <p:spPr>
          <a:xfrm xmlns:a="http://schemas.openxmlformats.org/drawingml/2006/main">
            <a:off x="6667500" y="3905250"/>
            <a:ext cx="4572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0">
                <a:solidFill>
                  <a:srgbClr val="27334F"/>
                </a:solidFill>
                <a:latin typeface="Thonburi"/>
                <a:ea typeface="Thonburi"/>
                <a:cs typeface="Thonburi"/>
              </a:defRPr>
            </a:pPr>
            <a:r>
              <a:rPr sz="1500" b="0">
                <a:solidFill>
                  <a:srgbClr val="27334F"/>
                </a:solidFill>
                <a:latin typeface="Thonburi"/>
                <a:ea typeface="Thonburi"/>
                <a:cs typeface="Thonburi"/>
              </a:rPr>
              <a:t>ต้องรับรองค่าฐานก่อนผูกเป้า</a:t>
            </a:r>
          </a:p>
        </p:txBody>
      </p:sp>
      <p:sp>
        <p:nvSpPr>
          <p:cNvPr id="21" name="">
            <a:extLst xmlns:a="http://schemas.openxmlformats.org/drawingml/2006/main">
              <a:ext uri="{FF2B5EF4-FFF2-40B4-BE49-F238E27FC236}">
                <a16:creationId xmlns:a16="http://schemas.microsoft.com/office/drawing/2014/main" id="{2BB25653-9C30-44C6-88B6-2792C4418B54}"/>
              </a:ext>
            </a:extLst>
          </p:cNvPr>
          <p:cNvSpPr>
            <a:spLocks xmlns:a="http://schemas.openxmlformats.org/drawingml/2006/main" noGrp="1"/>
          </p:cNvSpPr>
          <p:nvPr/>
        </p:nvSpPr>
        <p:spPr>
          <a:xfrm xmlns:a="http://schemas.openxmlformats.org/drawingml/2006/main">
            <a:off x="685800" y="4591050"/>
            <a:ext cx="1057275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22" name="text">
            <a:extLst xmlns:a="http://schemas.openxmlformats.org/drawingml/2006/main">
              <a:ext uri="{FF2B5EF4-FFF2-40B4-BE49-F238E27FC236}">
                <a16:creationId xmlns:a16="http://schemas.microsoft.com/office/drawing/2014/main" id="{85858880-DC2D-4A24-862D-DE624E5B1A8D}"/>
              </a:ext>
            </a:extLst>
          </p:cNvPr>
          <p:cNvSpPr>
            <a:spLocks xmlns:a="http://schemas.openxmlformats.org/drawingml/2006/main" noGrp="1"/>
          </p:cNvSpPr>
          <p:nvPr/>
        </p:nvSpPr>
        <p:spPr>
          <a:xfrm xmlns:a="http://schemas.openxmlformats.org/drawingml/2006/main">
            <a:off x="685800" y="4810125"/>
            <a:ext cx="23812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ออกกลางคัน</a:t>
            </a:r>
          </a:p>
        </p:txBody>
      </p:sp>
      <p:sp>
        <p:nvSpPr>
          <p:cNvPr id="23" name="text">
            <a:extLst xmlns:a="http://schemas.openxmlformats.org/drawingml/2006/main">
              <a:ext uri="{FF2B5EF4-FFF2-40B4-BE49-F238E27FC236}">
                <a16:creationId xmlns:a16="http://schemas.microsoft.com/office/drawing/2014/main" id="{34EE40B3-3A58-478F-AA44-AA971D5C5863}"/>
              </a:ext>
            </a:extLst>
          </p:cNvPr>
          <p:cNvSpPr>
            <a:spLocks xmlns:a="http://schemas.openxmlformats.org/drawingml/2006/main" noGrp="1"/>
          </p:cNvSpPr>
          <p:nvPr/>
        </p:nvSpPr>
        <p:spPr>
          <a:xfrm xmlns:a="http://schemas.openxmlformats.org/drawingml/2006/main">
            <a:off x="3429000" y="4810125"/>
            <a:ext cx="2667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725" b="1">
                <a:solidFill>
                  <a:srgbClr val="C95D4B"/>
                </a:solidFill>
                <a:latin typeface="Thonburi"/>
                <a:ea typeface="Thonburi"/>
                <a:cs typeface="Thonburi"/>
              </a:defRPr>
            </a:pPr>
            <a:r>
              <a:rPr sz="1725" b="1">
                <a:solidFill>
                  <a:srgbClr val="C95D4B"/>
                </a:solidFill>
                <a:latin typeface="Thonburi"/>
                <a:ea typeface="Thonburi"/>
                <a:cs typeface="Thonburi"/>
              </a:rPr>
              <a:t>บวกร้อยละรายสังกัด</a:t>
            </a:r>
          </a:p>
        </p:txBody>
      </p:sp>
      <p:sp>
        <p:nvSpPr>
          <p:cNvPr id="24" name="text">
            <a:extLst xmlns:a="http://schemas.openxmlformats.org/drawingml/2006/main">
              <a:ext uri="{FF2B5EF4-FFF2-40B4-BE49-F238E27FC236}">
                <a16:creationId xmlns:a16="http://schemas.microsoft.com/office/drawing/2014/main" id="{C17AE52C-C66A-4BEF-B71E-AB2315C9CC23}"/>
              </a:ext>
            </a:extLst>
          </p:cNvPr>
          <p:cNvSpPr>
            <a:spLocks xmlns:a="http://schemas.openxmlformats.org/drawingml/2006/main" noGrp="1"/>
          </p:cNvSpPr>
          <p:nvPr/>
        </p:nvSpPr>
        <p:spPr>
          <a:xfrm xmlns:a="http://schemas.openxmlformats.org/drawingml/2006/main">
            <a:off x="6667500" y="4810125"/>
            <a:ext cx="4572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0">
                <a:solidFill>
                  <a:srgbClr val="27334F"/>
                </a:solidFill>
                <a:latin typeface="Thonburi"/>
                <a:ea typeface="Thonburi"/>
                <a:cs typeface="Thonburi"/>
              </a:defRPr>
            </a:pPr>
            <a:r>
              <a:rPr sz="1500" b="0">
                <a:solidFill>
                  <a:srgbClr val="27334F"/>
                </a:solidFill>
                <a:latin typeface="Thonburi"/>
                <a:ea typeface="Thonburi"/>
                <a:cs typeface="Thonburi"/>
              </a:rPr>
              <a:t>ต้องรวมจำนวนคนบนฐานเดียวกัน</a:t>
            </a:r>
          </a:p>
        </p:txBody>
      </p:sp>
      <p:sp>
        <p:nvSpPr>
          <p:cNvPr id="25" name="">
            <a:extLst xmlns:a="http://schemas.openxmlformats.org/drawingml/2006/main">
              <a:ext uri="{FF2B5EF4-FFF2-40B4-BE49-F238E27FC236}">
                <a16:creationId xmlns:a16="http://schemas.microsoft.com/office/drawing/2014/main" id="{3D5F78B2-7A33-499C-9BD7-DE4702ABCC89}"/>
              </a:ext>
            </a:extLst>
          </p:cNvPr>
          <p:cNvSpPr>
            <a:spLocks xmlns:a="http://schemas.openxmlformats.org/drawingml/2006/main" noGrp="1"/>
          </p:cNvSpPr>
          <p:nvPr/>
        </p:nvSpPr>
        <p:spPr>
          <a:xfrm xmlns:a="http://schemas.openxmlformats.org/drawingml/2006/main">
            <a:off x="685800" y="5495925"/>
            <a:ext cx="1057275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26" name="text">
            <a:extLst xmlns:a="http://schemas.openxmlformats.org/drawingml/2006/main">
              <a:ext uri="{FF2B5EF4-FFF2-40B4-BE49-F238E27FC236}">
                <a16:creationId xmlns:a16="http://schemas.microsoft.com/office/drawing/2014/main" id="{F9526FF1-8B45-4C57-8CEA-8982D443A33E}"/>
              </a:ext>
            </a:extLst>
          </p:cNvPr>
          <p:cNvSpPr>
            <a:spLocks xmlns:a="http://schemas.openxmlformats.org/drawingml/2006/main" noGrp="1"/>
          </p:cNvSpPr>
          <p:nvPr/>
        </p:nvSpPr>
        <p:spPr>
          <a:xfrm xmlns:a="http://schemas.openxmlformats.org/drawingml/2006/main">
            <a:off x="685800" y="5867400"/>
            <a:ext cx="105727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6825"/>
          </a:bodyPr>
          <a:lstStyle xmlns:a="http://schemas.openxmlformats.org/drawingml/2006/main"/>
          <a:p xmlns:a="http://schemas.openxmlformats.org/drawingml/2006/main">
            <a:pPr algn="ctr">
              <a:buNone/>
              <a:defRPr sz="1575" b="1">
                <a:solidFill>
                  <a:srgbClr val="C6922F"/>
                </a:solidFill>
                <a:latin typeface="Thonburi"/>
                <a:ea typeface="Thonburi"/>
                <a:cs typeface="Thonburi"/>
              </a:defRPr>
            </a:pPr>
            <a:r>
              <a:rPr sz="1575" b="1">
                <a:solidFill>
                  <a:srgbClr val="C6922F"/>
                </a:solidFill>
                <a:latin typeface="Thonburi"/>
                <a:ea typeface="Thonburi"/>
                <a:cs typeface="Thonburi"/>
              </a:rPr>
              <a:t>หลักปฏิบัติ: เปิดเผยความขัดแย้ง + กำหนดผู้รับรอง + ระบุผลกระทบต่อการตัดสินใจ</a:t>
            </a:r>
          </a:p>
        </p:txBody>
      </p:sp>
    </p:spTree>
    <p:extLst>
      <p:ext uri="{BB962C8B-B14F-4D97-AF65-F5344CB8AC3E}">
        <p14:creationId xmlns:p14="http://schemas.microsoft.com/office/powerpoint/2010/main" val="1805431237"/>
      </p:ext>
    </p:extLst>
  </p:cSld>
</p:sld>
</file>

<file path=ppt/slides/slide16.xml><?xml version="1.0" encoding="utf-8"?>
<p:sld xmlns:p="http://schemas.openxmlformats.org/presentationml/2006/main">
  <p:cSld>
    <p:bg>
      <p:bgPr>
        <a:solidFill xmlns:a="http://schemas.openxmlformats.org/drawingml/2006/main">
          <a:srgbClr val="FBFAF7"/>
        </a:solidFill>
      </p:bgPr>
    </p:bg>
    <p:spTree>
      <p:nvGrpSpPr>
        <p:cNvPr id="1" name=""/>
        <p:cNvGrpSpPr/>
        <p:nvPr/>
      </p:nvGrpSpPr>
      <p:grpSpPr>
        <a:xfrm xmlns:a="http://schemas.openxmlformats.org/drawingml/2006/main"/>
      </p:grpSpPr>
      <p:sp>
        <p:nvSpPr>
          <p:cNvPr id="27" name="text">
            <a:extLst xmlns:a="http://schemas.openxmlformats.org/drawingml/2006/main">
              <a:ext uri="{FF2B5EF4-FFF2-40B4-BE49-F238E27FC236}">
                <a16:creationId xmlns:a16="http://schemas.microsoft.com/office/drawing/2014/main" id="{33B592DA-CDFA-45D4-A4AA-BF6387640793}"/>
              </a:ext>
            </a:extLst>
          </p:cNvPr>
          <p:cNvSpPr>
            <a:spLocks xmlns:a="http://schemas.openxmlformats.org/drawingml/2006/main" noGrp="1"/>
          </p:cNvSpPr>
          <p:nvPr/>
        </p:nvSpPr>
        <p:spPr>
          <a:xfrm xmlns:a="http://schemas.openxmlformats.org/drawingml/2006/main">
            <a:off x="533400" y="323850"/>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308"/>
          </a:bodyPr>
          <a:lstStyle xmlns:a="http://schemas.openxmlformats.org/drawingml/2006/main"/>
          <a:p xmlns:a="http://schemas.openxmlformats.org/drawingml/2006/main">
            <a:pPr algn="l">
              <a:buNone/>
              <a:defRPr sz="975" b="1">
                <a:solidFill>
                  <a:srgbClr val="C6922F"/>
                </a:solidFill>
                <a:latin typeface="Thonburi"/>
                <a:ea typeface="Thonburi"/>
                <a:cs typeface="Thonburi"/>
              </a:defRPr>
            </a:pPr>
            <a:r>
              <a:rPr sz="975" b="1">
                <a:solidFill>
                  <a:srgbClr val="C6922F"/>
                </a:solidFill>
                <a:latin typeface="Thonburi"/>
                <a:ea typeface="Thonburi"/>
                <a:cs typeface="Thonburi"/>
              </a:rPr>
              <a:t>แนวทางจัดทำยุทธศาสตร์การพัฒนาการศึกษา</a:t>
            </a:r>
          </a:p>
        </p:txBody>
      </p:sp>
      <p:sp>
        <p:nvSpPr>
          <p:cNvPr id="2" name="text">
            <a:extLst xmlns:a="http://schemas.openxmlformats.org/drawingml/2006/main">
              <a:ext uri="{FF2B5EF4-FFF2-40B4-BE49-F238E27FC236}">
                <a16:creationId xmlns:a16="http://schemas.microsoft.com/office/drawing/2014/main" id="{B26AE443-5611-4D34-A278-05DBEF1E6DCF}"/>
              </a:ext>
            </a:extLst>
          </p:cNvPr>
          <p:cNvSpPr>
            <a:spLocks xmlns:a="http://schemas.openxmlformats.org/drawingml/2006/main" noGrp="1"/>
          </p:cNvSpPr>
          <p:nvPr/>
        </p:nvSpPr>
        <p:spPr>
          <a:xfrm xmlns:a="http://schemas.openxmlformats.org/drawingml/2006/main">
            <a:off x="533400" y="647700"/>
            <a:ext cx="111252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850" b="1">
                <a:solidFill>
                  <a:srgbClr val="17213A"/>
                </a:solidFill>
                <a:latin typeface="Thonburi"/>
                <a:ea typeface="Thonburi"/>
                <a:cs typeface="Thonburi"/>
              </a:defRPr>
            </a:pPr>
            <a:r>
              <a:rPr sz="2850" b="1">
                <a:solidFill>
                  <a:srgbClr val="17213A"/>
                </a:solidFill>
                <a:latin typeface="Thonburi"/>
                <a:ea typeface="Thonburi"/>
                <a:cs typeface="Thonburi"/>
              </a:rPr>
              <a:t>เขียนปัญหาให้เห็น “ใคร–อะไร–ที่ไหน–รุนแรงเพียงใด–หลักฐานอะไร”</a:t>
            </a:r>
          </a:p>
        </p:txBody>
      </p:sp>
      <p:sp>
        <p:nvSpPr>
          <p:cNvPr id="3" name="">
            <a:extLst xmlns:a="http://schemas.openxmlformats.org/drawingml/2006/main">
              <a:ext uri="{FF2B5EF4-FFF2-40B4-BE49-F238E27FC236}">
                <a16:creationId xmlns:a16="http://schemas.microsoft.com/office/drawing/2014/main" id="{894BF413-AFB1-4BDC-8EBF-2CEFF298D1B1}"/>
              </a:ext>
            </a:extLst>
          </p:cNvPr>
          <p:cNvSpPr>
            <a:spLocks xmlns:a="http://schemas.openxmlformats.org/drawingml/2006/main" noGrp="1"/>
          </p:cNvSpPr>
          <p:nvPr/>
        </p:nvSpPr>
        <p:spPr>
          <a:xfrm xmlns:a="http://schemas.openxmlformats.org/drawingml/2006/main">
            <a:off x="514350" y="6419850"/>
            <a:ext cx="111633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4" name="text">
            <a:extLst xmlns:a="http://schemas.openxmlformats.org/drawingml/2006/main">
              <a:ext uri="{FF2B5EF4-FFF2-40B4-BE49-F238E27FC236}">
                <a16:creationId xmlns:a16="http://schemas.microsoft.com/office/drawing/2014/main" id="{FC186978-47DC-45F0-B949-78C6C8B15D0B}"/>
              </a:ext>
            </a:extLst>
          </p:cNvPr>
          <p:cNvSpPr>
            <a:spLocks xmlns:a="http://schemas.openxmlformats.org/drawingml/2006/main" noGrp="1"/>
          </p:cNvSpPr>
          <p:nvPr/>
        </p:nvSpPr>
        <p:spPr>
          <a:xfrm xmlns:a="http://schemas.openxmlformats.org/drawingml/2006/main">
            <a:off x="533400" y="6496050"/>
            <a:ext cx="8763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l">
              <a:buNone/>
              <a:defRPr sz="975" b="0">
                <a:solidFill>
                  <a:srgbClr val="667085"/>
                </a:solidFill>
                <a:latin typeface="Thonburi"/>
                <a:ea typeface="Thonburi"/>
                <a:cs typeface="Thonburi"/>
              </a:defRPr>
            </a:pPr>
            <a:r>
              <a:rPr sz="975" b="0">
                <a:solidFill>
                  <a:srgbClr val="667085"/>
                </a:solidFill>
                <a:latin typeface="Thonburi"/>
                <a:ea typeface="Thonburi"/>
                <a:cs typeface="Thonburi"/>
              </a:rPr>
              <a:t>คณะทำงานจัดทำร่างยุทธศาสตร์การพัฒนาการศึกษาจังหวัดพระนครศรีอยุธยา</a:t>
            </a:r>
          </a:p>
        </p:txBody>
      </p:sp>
      <p:sp>
        <p:nvSpPr>
          <p:cNvPr id="5" name="text">
            <a:extLst xmlns:a="http://schemas.openxmlformats.org/drawingml/2006/main">
              <a:ext uri="{FF2B5EF4-FFF2-40B4-BE49-F238E27FC236}">
                <a16:creationId xmlns:a16="http://schemas.microsoft.com/office/drawing/2014/main" id="{144DC3FA-168E-4FD0-8581-4BC1E604BFF8}"/>
              </a:ext>
            </a:extLst>
          </p:cNvPr>
          <p:cNvSpPr>
            <a:spLocks xmlns:a="http://schemas.openxmlformats.org/drawingml/2006/main" noGrp="1"/>
          </p:cNvSpPr>
          <p:nvPr/>
        </p:nvSpPr>
        <p:spPr>
          <a:xfrm xmlns:a="http://schemas.openxmlformats.org/drawingml/2006/main">
            <a:off x="11144250" y="6477000"/>
            <a:ext cx="5143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r">
              <a:buNone/>
              <a:defRPr sz="975" b="0">
                <a:solidFill>
                  <a:srgbClr val="667085"/>
                </a:solidFill>
                <a:latin typeface="Thonburi"/>
                <a:ea typeface="Thonburi"/>
                <a:cs typeface="Thonburi"/>
              </a:defRPr>
            </a:pPr>
            <a:r>
              <a:rPr sz="975" b="0">
                <a:solidFill>
                  <a:srgbClr val="667085"/>
                </a:solidFill>
                <a:latin typeface="Thonburi"/>
                <a:ea typeface="Thonburi"/>
                <a:cs typeface="Thonburi"/>
              </a:rPr>
              <a:t>16</a:t>
            </a:r>
          </a:p>
        </p:txBody>
      </p:sp>
      <p:sp>
        <p:nvSpPr>
          <p:cNvPr id="6" name="box">
            <a:extLst xmlns:a="http://schemas.openxmlformats.org/drawingml/2006/main">
              <a:ext uri="{FF2B5EF4-FFF2-40B4-BE49-F238E27FC236}">
                <a16:creationId xmlns:a16="http://schemas.microsoft.com/office/drawing/2014/main" id="{6FD75EF1-8160-423D-AFCA-B02941D287AB}"/>
              </a:ext>
            </a:extLst>
          </p:cNvPr>
          <p:cNvSpPr>
            <a:spLocks xmlns:a="http://schemas.openxmlformats.org/drawingml/2006/main" noGrp="1"/>
          </p:cNvSpPr>
          <p:nvPr/>
        </p:nvSpPr>
        <p:spPr>
          <a:xfrm xmlns:a="http://schemas.openxmlformats.org/drawingml/2006/main">
            <a:off x="1238250" y="1504950"/>
            <a:ext cx="9715500" cy="6286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7" name="box">
            <a:extLst xmlns:a="http://schemas.openxmlformats.org/drawingml/2006/main">
              <a:ext uri="{FF2B5EF4-FFF2-40B4-BE49-F238E27FC236}">
                <a16:creationId xmlns:a16="http://schemas.microsoft.com/office/drawing/2014/main" id="{3406DD2E-8089-477E-8167-732F192AA211}"/>
              </a:ext>
            </a:extLst>
          </p:cNvPr>
          <p:cNvSpPr>
            <a:spLocks xmlns:a="http://schemas.openxmlformats.org/drawingml/2006/main" noGrp="1"/>
          </p:cNvSpPr>
          <p:nvPr/>
        </p:nvSpPr>
        <p:spPr>
          <a:xfrm xmlns:a="http://schemas.openxmlformats.org/drawingml/2006/main">
            <a:off x="1238250" y="1504950"/>
            <a:ext cx="1428750" cy="628650"/>
          </a:xfrm>
          <a:prstGeom xmlns:a="http://schemas.openxmlformats.org/drawingml/2006/main" prst="rect">
            <a:avLst/>
          </a:prstGeom>
          <a:solidFill xmlns:a="http://schemas.openxmlformats.org/drawingml/2006/main">
            <a:srgbClr val="C95D4B"/>
          </a:solidFill>
          <a:ln xmlns:a="http://schemas.openxmlformats.org/drawingml/2006/main" w="0">
            <a:noFill/>
            <a:prstDash val="solid"/>
          </a:ln>
        </p:spPr>
      </p:sp>
      <p:sp>
        <p:nvSpPr>
          <p:cNvPr id="8" name="text">
            <a:extLst xmlns:a="http://schemas.openxmlformats.org/drawingml/2006/main">
              <a:ext uri="{FF2B5EF4-FFF2-40B4-BE49-F238E27FC236}">
                <a16:creationId xmlns:a16="http://schemas.microsoft.com/office/drawing/2014/main" id="{8FC09DD8-F13A-4FD1-950D-137E76BEBE59}"/>
              </a:ext>
            </a:extLst>
          </p:cNvPr>
          <p:cNvSpPr>
            <a:spLocks xmlns:a="http://schemas.openxmlformats.org/drawingml/2006/main" noGrp="1"/>
          </p:cNvSpPr>
          <p:nvPr/>
        </p:nvSpPr>
        <p:spPr>
          <a:xfrm xmlns:a="http://schemas.openxmlformats.org/drawingml/2006/main">
            <a:off x="1333500" y="1676400"/>
            <a:ext cx="1238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0196"/>
          </a:bodyPr>
          <a:lstStyle xmlns:a="http://schemas.openxmlformats.org/drawingml/2006/main"/>
          <a:p xmlns:a="http://schemas.openxmlformats.org/drawingml/2006/main">
            <a:pPr algn="ctr">
              <a:buNone/>
              <a:defRPr sz="1275" b="1">
                <a:solidFill>
                  <a:srgbClr val="FFFFFF"/>
                </a:solidFill>
                <a:latin typeface="Thonburi"/>
                <a:ea typeface="Thonburi"/>
                <a:cs typeface="Thonburi"/>
              </a:defRPr>
            </a:pPr>
            <a:r>
              <a:rPr sz="1275" b="1">
                <a:solidFill>
                  <a:srgbClr val="FFFFFF"/>
                </a:solidFill>
                <a:latin typeface="Thonburi"/>
                <a:ea typeface="Thonburi"/>
                <a:cs typeface="Thonburi"/>
              </a:rPr>
              <a:t>ผลกระทบ</a:t>
            </a:r>
          </a:p>
        </p:txBody>
      </p:sp>
      <p:sp>
        <p:nvSpPr>
          <p:cNvPr id="9" name="text">
            <a:extLst xmlns:a="http://schemas.openxmlformats.org/drawingml/2006/main">
              <a:ext uri="{FF2B5EF4-FFF2-40B4-BE49-F238E27FC236}">
                <a16:creationId xmlns:a16="http://schemas.microsoft.com/office/drawing/2014/main" id="{69F0FA77-2424-4150-BD8C-52961816E61B}"/>
              </a:ext>
            </a:extLst>
          </p:cNvPr>
          <p:cNvSpPr>
            <a:spLocks xmlns:a="http://schemas.openxmlformats.org/drawingml/2006/main" noGrp="1"/>
          </p:cNvSpPr>
          <p:nvPr/>
        </p:nvSpPr>
        <p:spPr>
          <a:xfrm xmlns:a="http://schemas.openxmlformats.org/drawingml/2006/main">
            <a:off x="2895600" y="1657350"/>
            <a:ext cx="78676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425" b="0">
                <a:solidFill>
                  <a:srgbClr val="17213A"/>
                </a:solidFill>
                <a:latin typeface="Thonburi"/>
                <a:ea typeface="Thonburi"/>
                <a:cs typeface="Thonburi"/>
              </a:defRPr>
            </a:pPr>
            <a:r>
              <a:rPr sz="1425" b="0">
                <a:solidFill>
                  <a:srgbClr val="17213A"/>
                </a:solidFill>
                <a:latin typeface="Thonburi"/>
                <a:ea typeface="Thonburi"/>
                <a:cs typeface="Thonburi"/>
              </a:rPr>
              <a:t>โอกาสเรียนต่อ งาน และคุณภาพชีวิตลดลง</a:t>
            </a:r>
          </a:p>
        </p:txBody>
      </p:sp>
      <p:sp>
        <p:nvSpPr>
          <p:cNvPr id="10" name="box">
            <a:extLst xmlns:a="http://schemas.openxmlformats.org/drawingml/2006/main">
              <a:ext uri="{FF2B5EF4-FFF2-40B4-BE49-F238E27FC236}">
                <a16:creationId xmlns:a16="http://schemas.microsoft.com/office/drawing/2014/main" id="{11567527-F141-420F-A007-FFFFFAD0DCED}"/>
              </a:ext>
            </a:extLst>
          </p:cNvPr>
          <p:cNvSpPr>
            <a:spLocks xmlns:a="http://schemas.openxmlformats.org/drawingml/2006/main" noGrp="1"/>
          </p:cNvSpPr>
          <p:nvPr/>
        </p:nvSpPr>
        <p:spPr>
          <a:xfrm xmlns:a="http://schemas.openxmlformats.org/drawingml/2006/main">
            <a:off x="1571625" y="2400300"/>
            <a:ext cx="9048750" cy="628650"/>
          </a:xfrm>
          <a:prstGeom xmlns:a="http://schemas.openxmlformats.org/drawingml/2006/main" prst="rect">
            <a:avLst/>
          </a:prstGeom>
          <a:solidFill xmlns:a="http://schemas.openxmlformats.org/drawingml/2006/main">
            <a:srgbClr val="EEF1F4"/>
          </a:solidFill>
          <a:ln xmlns:a="http://schemas.openxmlformats.org/drawingml/2006/main" w="9525">
            <a:solidFill>
              <a:srgbClr val="CBD2DC"/>
            </a:solidFill>
            <a:prstDash val="solid"/>
          </a:ln>
        </p:spPr>
      </p:sp>
      <p:sp>
        <p:nvSpPr>
          <p:cNvPr id="11" name="box">
            <a:extLst xmlns:a="http://schemas.openxmlformats.org/drawingml/2006/main">
              <a:ext uri="{FF2B5EF4-FFF2-40B4-BE49-F238E27FC236}">
                <a16:creationId xmlns:a16="http://schemas.microsoft.com/office/drawing/2014/main" id="{EA649BE1-1844-4E8D-8794-BE90112510CB}"/>
              </a:ext>
            </a:extLst>
          </p:cNvPr>
          <p:cNvSpPr>
            <a:spLocks xmlns:a="http://schemas.openxmlformats.org/drawingml/2006/main" noGrp="1"/>
          </p:cNvSpPr>
          <p:nvPr/>
        </p:nvSpPr>
        <p:spPr>
          <a:xfrm xmlns:a="http://schemas.openxmlformats.org/drawingml/2006/main">
            <a:off x="1571625" y="2400300"/>
            <a:ext cx="1428750" cy="628650"/>
          </a:xfrm>
          <a:prstGeom xmlns:a="http://schemas.openxmlformats.org/drawingml/2006/main" prst="rect">
            <a:avLst/>
          </a:prstGeom>
          <a:solidFill xmlns:a="http://schemas.openxmlformats.org/drawingml/2006/main">
            <a:srgbClr val="C6922F"/>
          </a:solidFill>
          <a:ln xmlns:a="http://schemas.openxmlformats.org/drawingml/2006/main" w="0">
            <a:noFill/>
            <a:prstDash val="solid"/>
          </a:ln>
        </p:spPr>
      </p:sp>
      <p:sp>
        <p:nvSpPr>
          <p:cNvPr id="12" name="text">
            <a:extLst xmlns:a="http://schemas.openxmlformats.org/drawingml/2006/main">
              <a:ext uri="{FF2B5EF4-FFF2-40B4-BE49-F238E27FC236}">
                <a16:creationId xmlns:a16="http://schemas.microsoft.com/office/drawing/2014/main" id="{808B958F-D35A-4645-A697-28D6658E88E6}"/>
              </a:ext>
            </a:extLst>
          </p:cNvPr>
          <p:cNvSpPr>
            <a:spLocks xmlns:a="http://schemas.openxmlformats.org/drawingml/2006/main" noGrp="1"/>
          </p:cNvSpPr>
          <p:nvPr/>
        </p:nvSpPr>
        <p:spPr>
          <a:xfrm xmlns:a="http://schemas.openxmlformats.org/drawingml/2006/main">
            <a:off x="1666875" y="2571750"/>
            <a:ext cx="1238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0196"/>
          </a:bodyPr>
          <a:lstStyle xmlns:a="http://schemas.openxmlformats.org/drawingml/2006/main"/>
          <a:p xmlns:a="http://schemas.openxmlformats.org/drawingml/2006/main">
            <a:pPr algn="ctr">
              <a:buNone/>
              <a:defRPr sz="1275" b="1">
                <a:solidFill>
                  <a:srgbClr val="FFFFFF"/>
                </a:solidFill>
                <a:latin typeface="Thonburi"/>
                <a:ea typeface="Thonburi"/>
                <a:cs typeface="Thonburi"/>
              </a:defRPr>
            </a:pPr>
            <a:r>
              <a:rPr sz="1275" b="1">
                <a:solidFill>
                  <a:srgbClr val="FFFFFF"/>
                </a:solidFill>
                <a:latin typeface="Thonburi"/>
                <a:ea typeface="Thonburi"/>
                <a:cs typeface="Thonburi"/>
              </a:rPr>
              <a:t>ปัญหาหลัก</a:t>
            </a:r>
          </a:p>
        </p:txBody>
      </p:sp>
      <p:sp>
        <p:nvSpPr>
          <p:cNvPr id="13" name="text">
            <a:extLst xmlns:a="http://schemas.openxmlformats.org/drawingml/2006/main">
              <a:ext uri="{FF2B5EF4-FFF2-40B4-BE49-F238E27FC236}">
                <a16:creationId xmlns:a16="http://schemas.microsoft.com/office/drawing/2014/main" id="{84DBD959-814F-4FB4-9963-77759BC87023}"/>
              </a:ext>
            </a:extLst>
          </p:cNvPr>
          <p:cNvSpPr>
            <a:spLocks xmlns:a="http://schemas.openxmlformats.org/drawingml/2006/main" noGrp="1"/>
          </p:cNvSpPr>
          <p:nvPr/>
        </p:nvSpPr>
        <p:spPr>
          <a:xfrm xmlns:a="http://schemas.openxmlformats.org/drawingml/2006/main">
            <a:off x="3228975" y="2552700"/>
            <a:ext cx="72009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425" b="1">
                <a:solidFill>
                  <a:srgbClr val="17213A"/>
                </a:solidFill>
                <a:latin typeface="Thonburi"/>
                <a:ea typeface="Thonburi"/>
                <a:cs typeface="Thonburi"/>
              </a:defRPr>
            </a:pPr>
            <a:r>
              <a:rPr sz="1425" b="1">
                <a:solidFill>
                  <a:srgbClr val="17213A"/>
                </a:solidFill>
                <a:latin typeface="Thonburi"/>
                <a:ea typeface="Thonburi"/>
                <a:cs typeface="Thonburi"/>
              </a:rPr>
              <a:t>ผู้เรียนขาดความต่อเนื่องหรือออกกลางคัน</a:t>
            </a:r>
          </a:p>
        </p:txBody>
      </p:sp>
      <p:sp>
        <p:nvSpPr>
          <p:cNvPr id="14" name="box">
            <a:extLst xmlns:a="http://schemas.openxmlformats.org/drawingml/2006/main">
              <a:ext uri="{FF2B5EF4-FFF2-40B4-BE49-F238E27FC236}">
                <a16:creationId xmlns:a16="http://schemas.microsoft.com/office/drawing/2014/main" id="{36F0D83E-227E-4F8E-A262-B15F5B639FA2}"/>
              </a:ext>
            </a:extLst>
          </p:cNvPr>
          <p:cNvSpPr>
            <a:spLocks xmlns:a="http://schemas.openxmlformats.org/drawingml/2006/main" noGrp="1"/>
          </p:cNvSpPr>
          <p:nvPr/>
        </p:nvSpPr>
        <p:spPr>
          <a:xfrm xmlns:a="http://schemas.openxmlformats.org/drawingml/2006/main">
            <a:off x="1905000" y="3295650"/>
            <a:ext cx="8382000" cy="6286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15" name="box">
            <a:extLst xmlns:a="http://schemas.openxmlformats.org/drawingml/2006/main">
              <a:ext uri="{FF2B5EF4-FFF2-40B4-BE49-F238E27FC236}">
                <a16:creationId xmlns:a16="http://schemas.microsoft.com/office/drawing/2014/main" id="{003D7EA1-56AD-45BC-8CCC-631D9B7ADD97}"/>
              </a:ext>
            </a:extLst>
          </p:cNvPr>
          <p:cNvSpPr>
            <a:spLocks xmlns:a="http://schemas.openxmlformats.org/drawingml/2006/main" noGrp="1"/>
          </p:cNvSpPr>
          <p:nvPr/>
        </p:nvSpPr>
        <p:spPr>
          <a:xfrm xmlns:a="http://schemas.openxmlformats.org/drawingml/2006/main">
            <a:off x="1905000" y="3295650"/>
            <a:ext cx="1428750" cy="628650"/>
          </a:xfrm>
          <a:prstGeom xmlns:a="http://schemas.openxmlformats.org/drawingml/2006/main" prst="rect">
            <a:avLst/>
          </a:prstGeom>
          <a:solidFill xmlns:a="http://schemas.openxmlformats.org/drawingml/2006/main">
            <a:srgbClr val="2F6FB2"/>
          </a:solidFill>
          <a:ln xmlns:a="http://schemas.openxmlformats.org/drawingml/2006/main" w="0">
            <a:noFill/>
            <a:prstDash val="solid"/>
          </a:ln>
        </p:spPr>
      </p:sp>
      <p:sp>
        <p:nvSpPr>
          <p:cNvPr id="16" name="text">
            <a:extLst xmlns:a="http://schemas.openxmlformats.org/drawingml/2006/main">
              <a:ext uri="{FF2B5EF4-FFF2-40B4-BE49-F238E27FC236}">
                <a16:creationId xmlns:a16="http://schemas.microsoft.com/office/drawing/2014/main" id="{19BC7378-EA43-4580-9127-FCF9E3925A4B}"/>
              </a:ext>
            </a:extLst>
          </p:cNvPr>
          <p:cNvSpPr>
            <a:spLocks xmlns:a="http://schemas.openxmlformats.org/drawingml/2006/main" noGrp="1"/>
          </p:cNvSpPr>
          <p:nvPr/>
        </p:nvSpPr>
        <p:spPr>
          <a:xfrm xmlns:a="http://schemas.openxmlformats.org/drawingml/2006/main">
            <a:off x="2000250" y="3467100"/>
            <a:ext cx="1238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0196"/>
          </a:bodyPr>
          <a:lstStyle xmlns:a="http://schemas.openxmlformats.org/drawingml/2006/main"/>
          <a:p xmlns:a="http://schemas.openxmlformats.org/drawingml/2006/main">
            <a:pPr algn="ctr">
              <a:buNone/>
              <a:defRPr sz="1275" b="1">
                <a:solidFill>
                  <a:srgbClr val="FFFFFF"/>
                </a:solidFill>
                <a:latin typeface="Thonburi"/>
                <a:ea typeface="Thonburi"/>
                <a:cs typeface="Thonburi"/>
              </a:defRPr>
            </a:pPr>
            <a:r>
              <a:rPr sz="1275" b="1">
                <a:solidFill>
                  <a:srgbClr val="FFFFFF"/>
                </a:solidFill>
                <a:latin typeface="Thonburi"/>
                <a:ea typeface="Thonburi"/>
                <a:cs typeface="Thonburi"/>
              </a:rPr>
              <a:t>สาเหตุใกล้</a:t>
            </a:r>
          </a:p>
        </p:txBody>
      </p:sp>
      <p:sp>
        <p:nvSpPr>
          <p:cNvPr id="17" name="text">
            <a:extLst xmlns:a="http://schemas.openxmlformats.org/drawingml/2006/main">
              <a:ext uri="{FF2B5EF4-FFF2-40B4-BE49-F238E27FC236}">
                <a16:creationId xmlns:a16="http://schemas.microsoft.com/office/drawing/2014/main" id="{CC3B0A5B-00EB-4F82-804A-B3BBDA87263B}"/>
              </a:ext>
            </a:extLst>
          </p:cNvPr>
          <p:cNvSpPr>
            <a:spLocks xmlns:a="http://schemas.openxmlformats.org/drawingml/2006/main" noGrp="1"/>
          </p:cNvSpPr>
          <p:nvPr/>
        </p:nvSpPr>
        <p:spPr>
          <a:xfrm xmlns:a="http://schemas.openxmlformats.org/drawingml/2006/main">
            <a:off x="3562350" y="3448050"/>
            <a:ext cx="65341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425" b="0">
                <a:solidFill>
                  <a:srgbClr val="17213A"/>
                </a:solidFill>
                <a:latin typeface="Thonburi"/>
                <a:ea typeface="Thonburi"/>
                <a:cs typeface="Thonburi"/>
              </a:defRPr>
            </a:pPr>
            <a:r>
              <a:rPr sz="1425" b="0">
                <a:solidFill>
                  <a:srgbClr val="17213A"/>
                </a:solidFill>
                <a:latin typeface="Thonburi"/>
                <a:ea typeface="Thonburi"/>
                <a:cs typeface="Thonburi"/>
              </a:rPr>
              <a:t>ย้ายแล้วไม่ยืนยันปลายทาง • ขาดเรียนเรื้อรัง • ภาระครอบครัว</a:t>
            </a:r>
          </a:p>
        </p:txBody>
      </p:sp>
      <p:sp>
        <p:nvSpPr>
          <p:cNvPr id="18" name="box">
            <a:extLst xmlns:a="http://schemas.openxmlformats.org/drawingml/2006/main">
              <a:ext uri="{FF2B5EF4-FFF2-40B4-BE49-F238E27FC236}">
                <a16:creationId xmlns:a16="http://schemas.microsoft.com/office/drawing/2014/main" id="{DE0C7B13-5E7C-4AE9-B4BA-62AB49330DFC}"/>
              </a:ext>
            </a:extLst>
          </p:cNvPr>
          <p:cNvSpPr>
            <a:spLocks xmlns:a="http://schemas.openxmlformats.org/drawingml/2006/main" noGrp="1"/>
          </p:cNvSpPr>
          <p:nvPr/>
        </p:nvSpPr>
        <p:spPr>
          <a:xfrm xmlns:a="http://schemas.openxmlformats.org/drawingml/2006/main">
            <a:off x="2238375" y="4191000"/>
            <a:ext cx="7715250" cy="628650"/>
          </a:xfrm>
          <a:prstGeom xmlns:a="http://schemas.openxmlformats.org/drawingml/2006/main" prst="rect">
            <a:avLst/>
          </a:prstGeom>
          <a:solidFill xmlns:a="http://schemas.openxmlformats.org/drawingml/2006/main">
            <a:srgbClr val="EEF1F4"/>
          </a:solidFill>
          <a:ln xmlns:a="http://schemas.openxmlformats.org/drawingml/2006/main" w="9525">
            <a:solidFill>
              <a:srgbClr val="CBD2DC"/>
            </a:solidFill>
            <a:prstDash val="solid"/>
          </a:ln>
        </p:spPr>
      </p:sp>
      <p:sp>
        <p:nvSpPr>
          <p:cNvPr id="19" name="box">
            <a:extLst xmlns:a="http://schemas.openxmlformats.org/drawingml/2006/main">
              <a:ext uri="{FF2B5EF4-FFF2-40B4-BE49-F238E27FC236}">
                <a16:creationId xmlns:a16="http://schemas.microsoft.com/office/drawing/2014/main" id="{050EAAC4-6544-497E-80CE-9747874CA4CB}"/>
              </a:ext>
            </a:extLst>
          </p:cNvPr>
          <p:cNvSpPr>
            <a:spLocks xmlns:a="http://schemas.openxmlformats.org/drawingml/2006/main" noGrp="1"/>
          </p:cNvSpPr>
          <p:nvPr/>
        </p:nvSpPr>
        <p:spPr>
          <a:xfrm xmlns:a="http://schemas.openxmlformats.org/drawingml/2006/main">
            <a:off x="2238375" y="4191000"/>
            <a:ext cx="1428750" cy="628650"/>
          </a:xfrm>
          <a:prstGeom xmlns:a="http://schemas.openxmlformats.org/drawingml/2006/main" prst="rect">
            <a:avLst/>
          </a:prstGeom>
          <a:solidFill xmlns:a="http://schemas.openxmlformats.org/drawingml/2006/main">
            <a:srgbClr val="3E7A64"/>
          </a:solidFill>
          <a:ln xmlns:a="http://schemas.openxmlformats.org/drawingml/2006/main" w="0">
            <a:noFill/>
            <a:prstDash val="solid"/>
          </a:ln>
        </p:spPr>
      </p:sp>
      <p:sp>
        <p:nvSpPr>
          <p:cNvPr id="20" name="text">
            <a:extLst xmlns:a="http://schemas.openxmlformats.org/drawingml/2006/main">
              <a:ext uri="{FF2B5EF4-FFF2-40B4-BE49-F238E27FC236}">
                <a16:creationId xmlns:a16="http://schemas.microsoft.com/office/drawing/2014/main" id="{A944E0F9-5D69-4B0F-96E5-A94A0FFE2F0C}"/>
              </a:ext>
            </a:extLst>
          </p:cNvPr>
          <p:cNvSpPr>
            <a:spLocks xmlns:a="http://schemas.openxmlformats.org/drawingml/2006/main" noGrp="1"/>
          </p:cNvSpPr>
          <p:nvPr/>
        </p:nvSpPr>
        <p:spPr>
          <a:xfrm xmlns:a="http://schemas.openxmlformats.org/drawingml/2006/main">
            <a:off x="2333625" y="4362450"/>
            <a:ext cx="1238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0196"/>
          </a:bodyPr>
          <a:lstStyle xmlns:a="http://schemas.openxmlformats.org/drawingml/2006/main"/>
          <a:p xmlns:a="http://schemas.openxmlformats.org/drawingml/2006/main">
            <a:pPr algn="ctr">
              <a:buNone/>
              <a:defRPr sz="1275" b="1">
                <a:solidFill>
                  <a:srgbClr val="FFFFFF"/>
                </a:solidFill>
                <a:latin typeface="Thonburi"/>
                <a:ea typeface="Thonburi"/>
                <a:cs typeface="Thonburi"/>
              </a:defRPr>
            </a:pPr>
            <a:r>
              <a:rPr sz="1275" b="1">
                <a:solidFill>
                  <a:srgbClr val="FFFFFF"/>
                </a:solidFill>
                <a:latin typeface="Thonburi"/>
                <a:ea typeface="Thonburi"/>
                <a:cs typeface="Thonburi"/>
              </a:rPr>
              <a:t>สาเหตุระบบ</a:t>
            </a:r>
          </a:p>
        </p:txBody>
      </p:sp>
      <p:sp>
        <p:nvSpPr>
          <p:cNvPr id="21" name="text">
            <a:extLst xmlns:a="http://schemas.openxmlformats.org/drawingml/2006/main">
              <a:ext uri="{FF2B5EF4-FFF2-40B4-BE49-F238E27FC236}">
                <a16:creationId xmlns:a16="http://schemas.microsoft.com/office/drawing/2014/main" id="{A39C63CF-4F4E-4018-9AA7-9E633454AB75}"/>
              </a:ext>
            </a:extLst>
          </p:cNvPr>
          <p:cNvSpPr>
            <a:spLocks xmlns:a="http://schemas.openxmlformats.org/drawingml/2006/main" noGrp="1"/>
          </p:cNvSpPr>
          <p:nvPr/>
        </p:nvSpPr>
        <p:spPr>
          <a:xfrm xmlns:a="http://schemas.openxmlformats.org/drawingml/2006/main">
            <a:off x="3895725" y="4343400"/>
            <a:ext cx="58674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425" b="0">
                <a:solidFill>
                  <a:srgbClr val="17213A"/>
                </a:solidFill>
                <a:latin typeface="Thonburi"/>
                <a:ea typeface="Thonburi"/>
                <a:cs typeface="Thonburi"/>
              </a:defRPr>
            </a:pPr>
            <a:r>
              <a:rPr sz="1425" b="0">
                <a:solidFill>
                  <a:srgbClr val="17213A"/>
                </a:solidFill>
                <a:latin typeface="Thonburi"/>
                <a:ea typeface="Thonburi"/>
                <a:cs typeface="Thonburi"/>
              </a:rPr>
              <a:t>ข้อมูลข้ามสังกัดไม่เชื่อม • สวัสดิการแยกส่วน • ทางเลือกไม่ยืดหยุ่น</a:t>
            </a:r>
          </a:p>
        </p:txBody>
      </p:sp>
      <p:sp>
        <p:nvSpPr>
          <p:cNvPr id="22" name="box">
            <a:extLst xmlns:a="http://schemas.openxmlformats.org/drawingml/2006/main">
              <a:ext uri="{FF2B5EF4-FFF2-40B4-BE49-F238E27FC236}">
                <a16:creationId xmlns:a16="http://schemas.microsoft.com/office/drawing/2014/main" id="{BA8BDA0C-A459-4A65-89D5-8C4E4EE7A85A}"/>
              </a:ext>
            </a:extLst>
          </p:cNvPr>
          <p:cNvSpPr>
            <a:spLocks xmlns:a="http://schemas.openxmlformats.org/drawingml/2006/main" noGrp="1"/>
          </p:cNvSpPr>
          <p:nvPr/>
        </p:nvSpPr>
        <p:spPr>
          <a:xfrm xmlns:a="http://schemas.openxmlformats.org/drawingml/2006/main">
            <a:off x="2571750" y="5086350"/>
            <a:ext cx="7048500" cy="6286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23" name="box">
            <a:extLst xmlns:a="http://schemas.openxmlformats.org/drawingml/2006/main">
              <a:ext uri="{FF2B5EF4-FFF2-40B4-BE49-F238E27FC236}">
                <a16:creationId xmlns:a16="http://schemas.microsoft.com/office/drawing/2014/main" id="{25D0E6FE-E8C7-4352-A6FB-55B3DCF68403}"/>
              </a:ext>
            </a:extLst>
          </p:cNvPr>
          <p:cNvSpPr>
            <a:spLocks xmlns:a="http://schemas.openxmlformats.org/drawingml/2006/main" noGrp="1"/>
          </p:cNvSpPr>
          <p:nvPr/>
        </p:nvSpPr>
        <p:spPr>
          <a:xfrm xmlns:a="http://schemas.openxmlformats.org/drawingml/2006/main">
            <a:off x="2571750" y="5086350"/>
            <a:ext cx="1428750" cy="628650"/>
          </a:xfrm>
          <a:prstGeom xmlns:a="http://schemas.openxmlformats.org/drawingml/2006/main" prst="rect">
            <a:avLst/>
          </a:prstGeom>
          <a:solidFill xmlns:a="http://schemas.openxmlformats.org/drawingml/2006/main">
            <a:srgbClr val="667085"/>
          </a:solidFill>
          <a:ln xmlns:a="http://schemas.openxmlformats.org/drawingml/2006/main" w="0">
            <a:noFill/>
            <a:prstDash val="solid"/>
          </a:ln>
        </p:spPr>
      </p:sp>
      <p:sp>
        <p:nvSpPr>
          <p:cNvPr id="24" name="text">
            <a:extLst xmlns:a="http://schemas.openxmlformats.org/drawingml/2006/main">
              <a:ext uri="{FF2B5EF4-FFF2-40B4-BE49-F238E27FC236}">
                <a16:creationId xmlns:a16="http://schemas.microsoft.com/office/drawing/2014/main" id="{6B5AF4B3-C0D8-47DF-9E39-E54044B99FE9}"/>
              </a:ext>
            </a:extLst>
          </p:cNvPr>
          <p:cNvSpPr>
            <a:spLocks xmlns:a="http://schemas.openxmlformats.org/drawingml/2006/main" noGrp="1"/>
          </p:cNvSpPr>
          <p:nvPr/>
        </p:nvSpPr>
        <p:spPr>
          <a:xfrm xmlns:a="http://schemas.openxmlformats.org/drawingml/2006/main">
            <a:off x="2667000" y="5257800"/>
            <a:ext cx="1238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0196"/>
          </a:bodyPr>
          <a:lstStyle xmlns:a="http://schemas.openxmlformats.org/drawingml/2006/main"/>
          <a:p xmlns:a="http://schemas.openxmlformats.org/drawingml/2006/main">
            <a:pPr algn="ctr">
              <a:buNone/>
              <a:defRPr sz="1275" b="1">
                <a:solidFill>
                  <a:srgbClr val="FFFFFF"/>
                </a:solidFill>
                <a:latin typeface="Thonburi"/>
                <a:ea typeface="Thonburi"/>
                <a:cs typeface="Thonburi"/>
              </a:defRPr>
            </a:pPr>
            <a:r>
              <a:rPr sz="1275" b="1">
                <a:solidFill>
                  <a:srgbClr val="FFFFFF"/>
                </a:solidFill>
                <a:latin typeface="Thonburi"/>
                <a:ea typeface="Thonburi"/>
                <a:cs typeface="Thonburi"/>
              </a:rPr>
              <a:t>เงื่อนไขพื้นฐาน</a:t>
            </a:r>
          </a:p>
        </p:txBody>
      </p:sp>
      <p:sp>
        <p:nvSpPr>
          <p:cNvPr id="25" name="text">
            <a:extLst xmlns:a="http://schemas.openxmlformats.org/drawingml/2006/main">
              <a:ext uri="{FF2B5EF4-FFF2-40B4-BE49-F238E27FC236}">
                <a16:creationId xmlns:a16="http://schemas.microsoft.com/office/drawing/2014/main" id="{D76AF06B-1417-4C9D-AAD4-DCAC5AF73737}"/>
              </a:ext>
            </a:extLst>
          </p:cNvPr>
          <p:cNvSpPr>
            <a:spLocks xmlns:a="http://schemas.openxmlformats.org/drawingml/2006/main" noGrp="1"/>
          </p:cNvSpPr>
          <p:nvPr/>
        </p:nvSpPr>
        <p:spPr>
          <a:xfrm xmlns:a="http://schemas.openxmlformats.org/drawingml/2006/main">
            <a:off x="4229100" y="5238750"/>
            <a:ext cx="52006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8492"/>
          </a:bodyPr>
          <a:lstStyle xmlns:a="http://schemas.openxmlformats.org/drawingml/2006/main"/>
          <a:p xmlns:a="http://schemas.openxmlformats.org/drawingml/2006/main">
            <a:pPr algn="l">
              <a:buNone/>
              <a:defRPr sz="1425" b="0">
                <a:solidFill>
                  <a:srgbClr val="17213A"/>
                </a:solidFill>
                <a:latin typeface="Thonburi"/>
                <a:ea typeface="Thonburi"/>
                <a:cs typeface="Thonburi"/>
              </a:defRPr>
            </a:pPr>
            <a:r>
              <a:rPr sz="1425" b="0">
                <a:solidFill>
                  <a:srgbClr val="17213A"/>
                </a:solidFill>
                <a:latin typeface="Thonburi"/>
                <a:ea typeface="Thonburi"/>
                <a:cs typeface="Thonburi"/>
              </a:rPr>
              <a:t>ย้ายถิ่น • ยากจน • สุขภาพ • ความพิการ • ความรุนแรง • ภัยพิบัติ</a:t>
            </a:r>
          </a:p>
        </p:txBody>
      </p:sp>
      <p:sp>
        <p:nvSpPr>
          <p:cNvPr id="26" name="text">
            <a:extLst xmlns:a="http://schemas.openxmlformats.org/drawingml/2006/main">
              <a:ext uri="{FF2B5EF4-FFF2-40B4-BE49-F238E27FC236}">
                <a16:creationId xmlns:a16="http://schemas.microsoft.com/office/drawing/2014/main" id="{2215267B-3490-411E-85B7-B76DF0A39176}"/>
              </a:ext>
            </a:extLst>
          </p:cNvPr>
          <p:cNvSpPr>
            <a:spLocks xmlns:a="http://schemas.openxmlformats.org/drawingml/2006/main" noGrp="1"/>
          </p:cNvSpPr>
          <p:nvPr/>
        </p:nvSpPr>
        <p:spPr>
          <a:xfrm xmlns:a="http://schemas.openxmlformats.org/drawingml/2006/main">
            <a:off x="1524000" y="6010275"/>
            <a:ext cx="9144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0702"/>
          </a:bodyPr>
          <a:lstStyle xmlns:a="http://schemas.openxmlformats.org/drawingml/2006/main"/>
          <a:p xmlns:a="http://schemas.openxmlformats.org/drawingml/2006/main">
            <a:pPr algn="ctr">
              <a:buNone/>
              <a:defRPr sz="1425" b="1">
                <a:solidFill>
                  <a:srgbClr val="C95D4B"/>
                </a:solidFill>
                <a:latin typeface="Thonburi"/>
                <a:ea typeface="Thonburi"/>
                <a:cs typeface="Thonburi"/>
              </a:defRPr>
            </a:pPr>
            <a:r>
              <a:rPr sz="1425" b="1">
                <a:solidFill>
                  <a:srgbClr val="C95D4B"/>
                </a:solidFill>
                <a:latin typeface="Thonburi"/>
                <a:ea typeface="Thonburi"/>
                <a:cs typeface="Thonburi"/>
              </a:rPr>
              <a:t>คำเตือน: ความสัมพันธ์ร่วมไม่ใช่หลักฐานเหตุ–ผล ต้องทดสอบสมมติฐานเพิ่มเติม</a:t>
            </a:r>
          </a:p>
        </p:txBody>
      </p:sp>
    </p:spTree>
    <p:extLst>
      <p:ext uri="{BB962C8B-B14F-4D97-AF65-F5344CB8AC3E}">
        <p14:creationId xmlns:p14="http://schemas.microsoft.com/office/powerpoint/2010/main" val="1775477539"/>
      </p:ext>
    </p:extLst>
  </p:cSld>
</p:sld>
</file>

<file path=ppt/slides/slide17.xml><?xml version="1.0" encoding="utf-8"?>
<p:sld xmlns:p="http://schemas.openxmlformats.org/presentationml/2006/main">
  <p:cSld>
    <p:bg>
      <p:bgPr>
        <a:solidFill xmlns:a="http://schemas.openxmlformats.org/drawingml/2006/main">
          <a:srgbClr val="FBFAF7"/>
        </a:solidFill>
      </p:bgPr>
    </p:bg>
    <p:spTree>
      <p:nvGrpSpPr>
        <p:cNvPr id="1" name=""/>
        <p:cNvGrpSpPr/>
        <p:nvPr/>
      </p:nvGrpSpPr>
      <p:grpSpPr>
        <a:xfrm xmlns:a="http://schemas.openxmlformats.org/drawingml/2006/main"/>
      </p:grpSpPr>
      <p:sp>
        <p:nvSpPr>
          <p:cNvPr id="25" name="text">
            <a:extLst xmlns:a="http://schemas.openxmlformats.org/drawingml/2006/main">
              <a:ext uri="{FF2B5EF4-FFF2-40B4-BE49-F238E27FC236}">
                <a16:creationId xmlns:a16="http://schemas.microsoft.com/office/drawing/2014/main" id="{AFE8C65D-A92D-45A3-AC22-A2D6DF528AC9}"/>
              </a:ext>
            </a:extLst>
          </p:cNvPr>
          <p:cNvSpPr>
            <a:spLocks xmlns:a="http://schemas.openxmlformats.org/drawingml/2006/main" noGrp="1"/>
          </p:cNvSpPr>
          <p:nvPr/>
        </p:nvSpPr>
        <p:spPr>
          <a:xfrm xmlns:a="http://schemas.openxmlformats.org/drawingml/2006/main">
            <a:off x="533400" y="323850"/>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308"/>
          </a:bodyPr>
          <a:lstStyle xmlns:a="http://schemas.openxmlformats.org/drawingml/2006/main"/>
          <a:p xmlns:a="http://schemas.openxmlformats.org/drawingml/2006/main">
            <a:pPr algn="l">
              <a:buNone/>
              <a:defRPr sz="975" b="1">
                <a:solidFill>
                  <a:srgbClr val="C6922F"/>
                </a:solidFill>
                <a:latin typeface="Thonburi"/>
                <a:ea typeface="Thonburi"/>
                <a:cs typeface="Thonburi"/>
              </a:defRPr>
            </a:pPr>
            <a:r>
              <a:rPr sz="975" b="1">
                <a:solidFill>
                  <a:srgbClr val="C6922F"/>
                </a:solidFill>
                <a:latin typeface="Thonburi"/>
                <a:ea typeface="Thonburi"/>
                <a:cs typeface="Thonburi"/>
              </a:rPr>
              <a:t>แนวทางจัดทำยุทธศาสตร์การพัฒนาการศึกษา</a:t>
            </a:r>
          </a:p>
        </p:txBody>
      </p:sp>
      <p:sp>
        <p:nvSpPr>
          <p:cNvPr id="2" name="text">
            <a:extLst xmlns:a="http://schemas.openxmlformats.org/drawingml/2006/main">
              <a:ext uri="{FF2B5EF4-FFF2-40B4-BE49-F238E27FC236}">
                <a16:creationId xmlns:a16="http://schemas.microsoft.com/office/drawing/2014/main" id="{926A9D87-746A-4E3D-BB38-FFA80DAD8D4E}"/>
              </a:ext>
            </a:extLst>
          </p:cNvPr>
          <p:cNvSpPr>
            <a:spLocks xmlns:a="http://schemas.openxmlformats.org/drawingml/2006/main" noGrp="1"/>
          </p:cNvSpPr>
          <p:nvPr/>
        </p:nvSpPr>
        <p:spPr>
          <a:xfrm xmlns:a="http://schemas.openxmlformats.org/drawingml/2006/main">
            <a:off x="533400" y="647700"/>
            <a:ext cx="111252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850" b="1">
                <a:solidFill>
                  <a:srgbClr val="17213A"/>
                </a:solidFill>
                <a:latin typeface="Thonburi"/>
                <a:ea typeface="Thonburi"/>
                <a:cs typeface="Thonburi"/>
              </a:defRPr>
            </a:pPr>
            <a:r>
              <a:rPr sz="2850" b="1">
                <a:solidFill>
                  <a:srgbClr val="17213A"/>
                </a:solidFill>
                <a:latin typeface="Thonburi"/>
                <a:ea typeface="Thonburi"/>
                <a:cs typeface="Thonburi"/>
              </a:rPr>
              <a:t>การรับฟังที่ดีต้องเปลี่ยนข้อเสนอ—ไม่ใช่เพียงเพิ่มรายชื่อผู้เข้าร่วม</a:t>
            </a:r>
          </a:p>
        </p:txBody>
      </p:sp>
      <p:sp>
        <p:nvSpPr>
          <p:cNvPr id="3" name="">
            <a:extLst xmlns:a="http://schemas.openxmlformats.org/drawingml/2006/main">
              <a:ext uri="{FF2B5EF4-FFF2-40B4-BE49-F238E27FC236}">
                <a16:creationId xmlns:a16="http://schemas.microsoft.com/office/drawing/2014/main" id="{575A46B6-08C9-433B-99A8-A07090682245}"/>
              </a:ext>
            </a:extLst>
          </p:cNvPr>
          <p:cNvSpPr>
            <a:spLocks xmlns:a="http://schemas.openxmlformats.org/drawingml/2006/main" noGrp="1"/>
          </p:cNvSpPr>
          <p:nvPr/>
        </p:nvSpPr>
        <p:spPr>
          <a:xfrm xmlns:a="http://schemas.openxmlformats.org/drawingml/2006/main">
            <a:off x="514350" y="6419850"/>
            <a:ext cx="111633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4" name="text">
            <a:extLst xmlns:a="http://schemas.openxmlformats.org/drawingml/2006/main">
              <a:ext uri="{FF2B5EF4-FFF2-40B4-BE49-F238E27FC236}">
                <a16:creationId xmlns:a16="http://schemas.microsoft.com/office/drawing/2014/main" id="{991DCCCE-87A6-485E-9D93-F4D9A9CDBA6A}"/>
              </a:ext>
            </a:extLst>
          </p:cNvPr>
          <p:cNvSpPr>
            <a:spLocks xmlns:a="http://schemas.openxmlformats.org/drawingml/2006/main" noGrp="1"/>
          </p:cNvSpPr>
          <p:nvPr/>
        </p:nvSpPr>
        <p:spPr>
          <a:xfrm xmlns:a="http://schemas.openxmlformats.org/drawingml/2006/main">
            <a:off x="533400" y="6496050"/>
            <a:ext cx="8763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l">
              <a:buNone/>
              <a:defRPr sz="975" b="0">
                <a:solidFill>
                  <a:srgbClr val="667085"/>
                </a:solidFill>
                <a:latin typeface="Thonburi"/>
                <a:ea typeface="Thonburi"/>
                <a:cs typeface="Thonburi"/>
              </a:defRPr>
            </a:pPr>
            <a:r>
              <a:rPr sz="975" b="0">
                <a:solidFill>
                  <a:srgbClr val="667085"/>
                </a:solidFill>
                <a:latin typeface="Thonburi"/>
                <a:ea typeface="Thonburi"/>
                <a:cs typeface="Thonburi"/>
              </a:rPr>
              <a:t>คณะทำงานจัดทำร่างยุทธศาสตร์การพัฒนาการศึกษาจังหวัดพระนครศรีอยุธยา</a:t>
            </a:r>
          </a:p>
        </p:txBody>
      </p:sp>
      <p:sp>
        <p:nvSpPr>
          <p:cNvPr id="5" name="text">
            <a:extLst xmlns:a="http://schemas.openxmlformats.org/drawingml/2006/main">
              <a:ext uri="{FF2B5EF4-FFF2-40B4-BE49-F238E27FC236}">
                <a16:creationId xmlns:a16="http://schemas.microsoft.com/office/drawing/2014/main" id="{7CB24DEE-76FA-4E07-BB12-09B7D24679CA}"/>
              </a:ext>
            </a:extLst>
          </p:cNvPr>
          <p:cNvSpPr>
            <a:spLocks xmlns:a="http://schemas.openxmlformats.org/drawingml/2006/main" noGrp="1"/>
          </p:cNvSpPr>
          <p:nvPr/>
        </p:nvSpPr>
        <p:spPr>
          <a:xfrm xmlns:a="http://schemas.openxmlformats.org/drawingml/2006/main">
            <a:off x="11144250" y="6477000"/>
            <a:ext cx="5143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r">
              <a:buNone/>
              <a:defRPr sz="975" b="0">
                <a:solidFill>
                  <a:srgbClr val="667085"/>
                </a:solidFill>
                <a:latin typeface="Thonburi"/>
                <a:ea typeface="Thonburi"/>
                <a:cs typeface="Thonburi"/>
              </a:defRPr>
            </a:pPr>
            <a:r>
              <a:rPr sz="975" b="0">
                <a:solidFill>
                  <a:srgbClr val="667085"/>
                </a:solidFill>
                <a:latin typeface="Thonburi"/>
                <a:ea typeface="Thonburi"/>
                <a:cs typeface="Thonburi"/>
              </a:rPr>
              <a:t>17</a:t>
            </a:r>
          </a:p>
        </p:txBody>
      </p:sp>
      <p:sp>
        <p:nvSpPr>
          <p:cNvPr id="6" name="text">
            <a:extLst xmlns:a="http://schemas.openxmlformats.org/drawingml/2006/main">
              <a:ext uri="{FF2B5EF4-FFF2-40B4-BE49-F238E27FC236}">
                <a16:creationId xmlns:a16="http://schemas.microsoft.com/office/drawing/2014/main" id="{83A6FC51-6868-4D84-86C1-FDA669876EEC}"/>
              </a:ext>
            </a:extLst>
          </p:cNvPr>
          <p:cNvSpPr>
            <a:spLocks xmlns:a="http://schemas.openxmlformats.org/drawingml/2006/main" noGrp="1"/>
          </p:cNvSpPr>
          <p:nvPr/>
        </p:nvSpPr>
        <p:spPr>
          <a:xfrm xmlns:a="http://schemas.openxmlformats.org/drawingml/2006/main">
            <a:off x="552450" y="1638300"/>
            <a:ext cx="4572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4667"/>
          </a:bodyPr>
          <a:lstStyle xmlns:a="http://schemas.openxmlformats.org/drawingml/2006/main"/>
          <a:p xmlns:a="http://schemas.openxmlformats.org/drawingml/2006/main">
            <a:pPr algn="l">
              <a:buNone/>
              <a:defRPr sz="1875" b="1">
                <a:solidFill>
                  <a:srgbClr val="C6922F"/>
                </a:solidFill>
                <a:latin typeface="Thonburi"/>
                <a:ea typeface="Thonburi"/>
                <a:cs typeface="Thonburi"/>
              </a:defRPr>
            </a:pPr>
            <a:r>
              <a:rPr sz="1875" b="1">
                <a:solidFill>
                  <a:srgbClr val="C6922F"/>
                </a:solidFill>
                <a:latin typeface="Thonburi"/>
                <a:ea typeface="Thonburi"/>
                <a:cs typeface="Thonburi"/>
              </a:rPr>
              <a:t>1</a:t>
            </a:r>
          </a:p>
        </p:txBody>
      </p:sp>
      <p:sp>
        <p:nvSpPr>
          <p:cNvPr id="7" name="">
            <a:extLst xmlns:a="http://schemas.openxmlformats.org/drawingml/2006/main">
              <a:ext uri="{FF2B5EF4-FFF2-40B4-BE49-F238E27FC236}">
                <a16:creationId xmlns:a16="http://schemas.microsoft.com/office/drawing/2014/main" id="{B028F3BA-9385-4C06-90D3-B71AFCF3526C}"/>
              </a:ext>
            </a:extLst>
          </p:cNvPr>
          <p:cNvSpPr>
            <a:spLocks xmlns:a="http://schemas.openxmlformats.org/drawingml/2006/main" noGrp="1"/>
          </p:cNvSpPr>
          <p:nvPr/>
        </p:nvSpPr>
        <p:spPr>
          <a:xfrm xmlns:a="http://schemas.openxmlformats.org/drawingml/2006/main">
            <a:off x="552450" y="2114550"/>
            <a:ext cx="1828800" cy="0"/>
          </a:xfrm>
          <a:prstGeom xmlns:a="http://schemas.openxmlformats.org/drawingml/2006/main" prst="line">
            <a:avLst/>
          </a:prstGeom>
          <a:noFill xmlns:a="http://schemas.openxmlformats.org/drawingml/2006/main"/>
          <a:ln xmlns:a="http://schemas.openxmlformats.org/drawingml/2006/main" w="19050">
            <a:solidFill>
              <a:srgbClr val="CBD2DC"/>
            </a:solidFill>
            <a:prstDash val="solid"/>
          </a:ln>
        </p:spPr>
      </p:sp>
      <p:sp>
        <p:nvSpPr>
          <p:cNvPr id="8" name="text">
            <a:extLst xmlns:a="http://schemas.openxmlformats.org/drawingml/2006/main">
              <a:ext uri="{FF2B5EF4-FFF2-40B4-BE49-F238E27FC236}">
                <a16:creationId xmlns:a16="http://schemas.microsoft.com/office/drawing/2014/main" id="{34F35CC1-E2F1-4ACB-8AA7-91885CCD821D}"/>
              </a:ext>
            </a:extLst>
          </p:cNvPr>
          <p:cNvSpPr>
            <a:spLocks xmlns:a="http://schemas.openxmlformats.org/drawingml/2006/main" noGrp="1"/>
          </p:cNvSpPr>
          <p:nvPr/>
        </p:nvSpPr>
        <p:spPr>
          <a:xfrm xmlns:a="http://schemas.openxmlformats.org/drawingml/2006/main">
            <a:off x="552450" y="2343150"/>
            <a:ext cx="182880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575" b="1">
                <a:solidFill>
                  <a:srgbClr val="17213A"/>
                </a:solidFill>
                <a:latin typeface="Thonburi"/>
                <a:ea typeface="Thonburi"/>
                <a:cs typeface="Thonburi"/>
              </a:defRPr>
            </a:pPr>
            <a:r>
              <a:rPr sz="1575" b="1">
                <a:solidFill>
                  <a:srgbClr val="17213A"/>
                </a:solidFill>
                <a:latin typeface="Thonburi"/>
                <a:ea typeface="Thonburi"/>
                <a:cs typeface="Thonburi"/>
              </a:rPr>
              <a:t>ใครได้เข้าร่วม?</a:t>
            </a:r>
          </a:p>
        </p:txBody>
      </p:sp>
      <p:sp>
        <p:nvSpPr>
          <p:cNvPr id="9" name="text">
            <a:extLst xmlns:a="http://schemas.openxmlformats.org/drawingml/2006/main">
              <a:ext uri="{FF2B5EF4-FFF2-40B4-BE49-F238E27FC236}">
                <a16:creationId xmlns:a16="http://schemas.microsoft.com/office/drawing/2014/main" id="{32FEA812-8490-455B-8F5B-55C5157E3DE2}"/>
              </a:ext>
            </a:extLst>
          </p:cNvPr>
          <p:cNvSpPr>
            <a:spLocks xmlns:a="http://schemas.openxmlformats.org/drawingml/2006/main" noGrp="1"/>
          </p:cNvSpPr>
          <p:nvPr/>
        </p:nvSpPr>
        <p:spPr>
          <a:xfrm xmlns:a="http://schemas.openxmlformats.org/drawingml/2006/main">
            <a:off x="2819400" y="1638300"/>
            <a:ext cx="4572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4667"/>
          </a:bodyPr>
          <a:lstStyle xmlns:a="http://schemas.openxmlformats.org/drawingml/2006/main"/>
          <a:p xmlns:a="http://schemas.openxmlformats.org/drawingml/2006/main">
            <a:pPr algn="l">
              <a:buNone/>
              <a:defRPr sz="1875" b="1">
                <a:solidFill>
                  <a:srgbClr val="C6922F"/>
                </a:solidFill>
                <a:latin typeface="Thonburi"/>
                <a:ea typeface="Thonburi"/>
                <a:cs typeface="Thonburi"/>
              </a:defRPr>
            </a:pPr>
            <a:r>
              <a:rPr sz="1875" b="1">
                <a:solidFill>
                  <a:srgbClr val="C6922F"/>
                </a:solidFill>
                <a:latin typeface="Thonburi"/>
                <a:ea typeface="Thonburi"/>
                <a:cs typeface="Thonburi"/>
              </a:rPr>
              <a:t>2</a:t>
            </a:r>
          </a:p>
        </p:txBody>
      </p:sp>
      <p:sp>
        <p:nvSpPr>
          <p:cNvPr id="10" name="">
            <a:extLst xmlns:a="http://schemas.openxmlformats.org/drawingml/2006/main">
              <a:ext uri="{FF2B5EF4-FFF2-40B4-BE49-F238E27FC236}">
                <a16:creationId xmlns:a16="http://schemas.microsoft.com/office/drawing/2014/main" id="{D70CE5CC-1FC4-4B56-8ABD-D7D72ABEC7C8}"/>
              </a:ext>
            </a:extLst>
          </p:cNvPr>
          <p:cNvSpPr>
            <a:spLocks xmlns:a="http://schemas.openxmlformats.org/drawingml/2006/main" noGrp="1"/>
          </p:cNvSpPr>
          <p:nvPr/>
        </p:nvSpPr>
        <p:spPr>
          <a:xfrm xmlns:a="http://schemas.openxmlformats.org/drawingml/2006/main">
            <a:off x="2819400" y="2114550"/>
            <a:ext cx="1828800" cy="0"/>
          </a:xfrm>
          <a:prstGeom xmlns:a="http://schemas.openxmlformats.org/drawingml/2006/main" prst="line">
            <a:avLst/>
          </a:prstGeom>
          <a:noFill xmlns:a="http://schemas.openxmlformats.org/drawingml/2006/main"/>
          <a:ln xmlns:a="http://schemas.openxmlformats.org/drawingml/2006/main" w="19050">
            <a:solidFill>
              <a:srgbClr val="CBD2DC"/>
            </a:solidFill>
            <a:prstDash val="solid"/>
          </a:ln>
        </p:spPr>
      </p:sp>
      <p:sp>
        <p:nvSpPr>
          <p:cNvPr id="11" name="text">
            <a:extLst xmlns:a="http://schemas.openxmlformats.org/drawingml/2006/main">
              <a:ext uri="{FF2B5EF4-FFF2-40B4-BE49-F238E27FC236}">
                <a16:creationId xmlns:a16="http://schemas.microsoft.com/office/drawing/2014/main" id="{638CD8CA-0256-457B-9F7F-47C93E1D73C0}"/>
              </a:ext>
            </a:extLst>
          </p:cNvPr>
          <p:cNvSpPr>
            <a:spLocks xmlns:a="http://schemas.openxmlformats.org/drawingml/2006/main" noGrp="1"/>
          </p:cNvSpPr>
          <p:nvPr/>
        </p:nvSpPr>
        <p:spPr>
          <a:xfrm xmlns:a="http://schemas.openxmlformats.org/drawingml/2006/main">
            <a:off x="2819400" y="2343150"/>
            <a:ext cx="182880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575" b="1">
                <a:solidFill>
                  <a:srgbClr val="17213A"/>
                </a:solidFill>
                <a:latin typeface="Thonburi"/>
                <a:ea typeface="Thonburi"/>
                <a:cs typeface="Thonburi"/>
              </a:defRPr>
            </a:pPr>
            <a:r>
              <a:rPr sz="1575" b="1">
                <a:solidFill>
                  <a:srgbClr val="17213A"/>
                </a:solidFill>
                <a:latin typeface="Thonburi"/>
                <a:ea typeface="Thonburi"/>
                <a:cs typeface="Thonburi"/>
              </a:rPr>
              <a:t>คัดเลือกอย่างไร?</a:t>
            </a:r>
          </a:p>
        </p:txBody>
      </p:sp>
      <p:sp>
        <p:nvSpPr>
          <p:cNvPr id="12" name="text">
            <a:extLst xmlns:a="http://schemas.openxmlformats.org/drawingml/2006/main">
              <a:ext uri="{FF2B5EF4-FFF2-40B4-BE49-F238E27FC236}">
                <a16:creationId xmlns:a16="http://schemas.microsoft.com/office/drawing/2014/main" id="{93BD25E4-1E55-41B0-A25B-52E234463008}"/>
              </a:ext>
            </a:extLst>
          </p:cNvPr>
          <p:cNvSpPr>
            <a:spLocks xmlns:a="http://schemas.openxmlformats.org/drawingml/2006/main" noGrp="1"/>
          </p:cNvSpPr>
          <p:nvPr/>
        </p:nvSpPr>
        <p:spPr>
          <a:xfrm xmlns:a="http://schemas.openxmlformats.org/drawingml/2006/main">
            <a:off x="5086350" y="1638300"/>
            <a:ext cx="4572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4667"/>
          </a:bodyPr>
          <a:lstStyle xmlns:a="http://schemas.openxmlformats.org/drawingml/2006/main"/>
          <a:p xmlns:a="http://schemas.openxmlformats.org/drawingml/2006/main">
            <a:pPr algn="l">
              <a:buNone/>
              <a:defRPr sz="1875" b="1">
                <a:solidFill>
                  <a:srgbClr val="C6922F"/>
                </a:solidFill>
                <a:latin typeface="Thonburi"/>
                <a:ea typeface="Thonburi"/>
                <a:cs typeface="Thonburi"/>
              </a:defRPr>
            </a:pPr>
            <a:r>
              <a:rPr sz="1875" b="1">
                <a:solidFill>
                  <a:srgbClr val="C6922F"/>
                </a:solidFill>
                <a:latin typeface="Thonburi"/>
                <a:ea typeface="Thonburi"/>
                <a:cs typeface="Thonburi"/>
              </a:rPr>
              <a:t>3</a:t>
            </a:r>
          </a:p>
        </p:txBody>
      </p:sp>
      <p:sp>
        <p:nvSpPr>
          <p:cNvPr id="13" name="">
            <a:extLst xmlns:a="http://schemas.openxmlformats.org/drawingml/2006/main">
              <a:ext uri="{FF2B5EF4-FFF2-40B4-BE49-F238E27FC236}">
                <a16:creationId xmlns:a16="http://schemas.microsoft.com/office/drawing/2014/main" id="{8F2D6CD5-823B-4C8A-B6BC-6B8BE64FB969}"/>
              </a:ext>
            </a:extLst>
          </p:cNvPr>
          <p:cNvSpPr>
            <a:spLocks xmlns:a="http://schemas.openxmlformats.org/drawingml/2006/main" noGrp="1"/>
          </p:cNvSpPr>
          <p:nvPr/>
        </p:nvSpPr>
        <p:spPr>
          <a:xfrm xmlns:a="http://schemas.openxmlformats.org/drawingml/2006/main">
            <a:off x="5086350" y="2114550"/>
            <a:ext cx="1828800" cy="0"/>
          </a:xfrm>
          <a:prstGeom xmlns:a="http://schemas.openxmlformats.org/drawingml/2006/main" prst="line">
            <a:avLst/>
          </a:prstGeom>
          <a:noFill xmlns:a="http://schemas.openxmlformats.org/drawingml/2006/main"/>
          <a:ln xmlns:a="http://schemas.openxmlformats.org/drawingml/2006/main" w="19050">
            <a:solidFill>
              <a:srgbClr val="CBD2DC"/>
            </a:solidFill>
            <a:prstDash val="solid"/>
          </a:ln>
        </p:spPr>
      </p:sp>
      <p:sp>
        <p:nvSpPr>
          <p:cNvPr id="14" name="text">
            <a:extLst xmlns:a="http://schemas.openxmlformats.org/drawingml/2006/main">
              <a:ext uri="{FF2B5EF4-FFF2-40B4-BE49-F238E27FC236}">
                <a16:creationId xmlns:a16="http://schemas.microsoft.com/office/drawing/2014/main" id="{30D52597-32A1-4BD8-9E58-03AEF4516F24}"/>
              </a:ext>
            </a:extLst>
          </p:cNvPr>
          <p:cNvSpPr>
            <a:spLocks xmlns:a="http://schemas.openxmlformats.org/drawingml/2006/main" noGrp="1"/>
          </p:cNvSpPr>
          <p:nvPr/>
        </p:nvSpPr>
        <p:spPr>
          <a:xfrm xmlns:a="http://schemas.openxmlformats.org/drawingml/2006/main">
            <a:off x="5086350" y="2343150"/>
            <a:ext cx="182880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575" b="1">
                <a:solidFill>
                  <a:srgbClr val="17213A"/>
                </a:solidFill>
                <a:latin typeface="Thonburi"/>
                <a:ea typeface="Thonburi"/>
                <a:cs typeface="Thonburi"/>
              </a:defRPr>
            </a:pPr>
            <a:r>
              <a:rPr sz="1575" b="1">
                <a:solidFill>
                  <a:srgbClr val="17213A"/>
                </a:solidFill>
                <a:latin typeface="Thonburi"/>
                <a:ea typeface="Thonburi"/>
                <a:cs typeface="Thonburi"/>
              </a:rPr>
              <a:t>ถามด้วยวิธีใด?</a:t>
            </a:r>
          </a:p>
        </p:txBody>
      </p:sp>
      <p:sp>
        <p:nvSpPr>
          <p:cNvPr id="15" name="text">
            <a:extLst xmlns:a="http://schemas.openxmlformats.org/drawingml/2006/main">
              <a:ext uri="{FF2B5EF4-FFF2-40B4-BE49-F238E27FC236}">
                <a16:creationId xmlns:a16="http://schemas.microsoft.com/office/drawing/2014/main" id="{5E34662C-340B-49D0-8794-CC9566F64B4A}"/>
              </a:ext>
            </a:extLst>
          </p:cNvPr>
          <p:cNvSpPr>
            <a:spLocks xmlns:a="http://schemas.openxmlformats.org/drawingml/2006/main" noGrp="1"/>
          </p:cNvSpPr>
          <p:nvPr/>
        </p:nvSpPr>
        <p:spPr>
          <a:xfrm xmlns:a="http://schemas.openxmlformats.org/drawingml/2006/main">
            <a:off x="7353300" y="1638300"/>
            <a:ext cx="4572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4667"/>
          </a:bodyPr>
          <a:lstStyle xmlns:a="http://schemas.openxmlformats.org/drawingml/2006/main"/>
          <a:p xmlns:a="http://schemas.openxmlformats.org/drawingml/2006/main">
            <a:pPr algn="l">
              <a:buNone/>
              <a:defRPr sz="1875" b="1">
                <a:solidFill>
                  <a:srgbClr val="C6922F"/>
                </a:solidFill>
                <a:latin typeface="Thonburi"/>
                <a:ea typeface="Thonburi"/>
                <a:cs typeface="Thonburi"/>
              </a:defRPr>
            </a:pPr>
            <a:r>
              <a:rPr sz="1875" b="1">
                <a:solidFill>
                  <a:srgbClr val="C6922F"/>
                </a:solidFill>
                <a:latin typeface="Thonburi"/>
                <a:ea typeface="Thonburi"/>
                <a:cs typeface="Thonburi"/>
              </a:rPr>
              <a:t>4</a:t>
            </a:r>
          </a:p>
        </p:txBody>
      </p:sp>
      <p:sp>
        <p:nvSpPr>
          <p:cNvPr id="16" name="">
            <a:extLst xmlns:a="http://schemas.openxmlformats.org/drawingml/2006/main">
              <a:ext uri="{FF2B5EF4-FFF2-40B4-BE49-F238E27FC236}">
                <a16:creationId xmlns:a16="http://schemas.microsoft.com/office/drawing/2014/main" id="{B96D0E42-F1DB-4C72-9EE9-D0FCA03F2051}"/>
              </a:ext>
            </a:extLst>
          </p:cNvPr>
          <p:cNvSpPr>
            <a:spLocks xmlns:a="http://schemas.openxmlformats.org/drawingml/2006/main" noGrp="1"/>
          </p:cNvSpPr>
          <p:nvPr/>
        </p:nvSpPr>
        <p:spPr>
          <a:xfrm xmlns:a="http://schemas.openxmlformats.org/drawingml/2006/main">
            <a:off x="7353300" y="2114550"/>
            <a:ext cx="1828800" cy="0"/>
          </a:xfrm>
          <a:prstGeom xmlns:a="http://schemas.openxmlformats.org/drawingml/2006/main" prst="line">
            <a:avLst/>
          </a:prstGeom>
          <a:noFill xmlns:a="http://schemas.openxmlformats.org/drawingml/2006/main"/>
          <a:ln xmlns:a="http://schemas.openxmlformats.org/drawingml/2006/main" w="19050">
            <a:solidFill>
              <a:srgbClr val="CBD2DC"/>
            </a:solidFill>
            <a:prstDash val="solid"/>
          </a:ln>
        </p:spPr>
      </p:sp>
      <p:sp>
        <p:nvSpPr>
          <p:cNvPr id="17" name="text">
            <a:extLst xmlns:a="http://schemas.openxmlformats.org/drawingml/2006/main">
              <a:ext uri="{FF2B5EF4-FFF2-40B4-BE49-F238E27FC236}">
                <a16:creationId xmlns:a16="http://schemas.microsoft.com/office/drawing/2014/main" id="{73128902-997D-45BD-861B-3ADF862BD703}"/>
              </a:ext>
            </a:extLst>
          </p:cNvPr>
          <p:cNvSpPr>
            <a:spLocks xmlns:a="http://schemas.openxmlformats.org/drawingml/2006/main" noGrp="1"/>
          </p:cNvSpPr>
          <p:nvPr/>
        </p:nvSpPr>
        <p:spPr>
          <a:xfrm xmlns:a="http://schemas.openxmlformats.org/drawingml/2006/main">
            <a:off x="7353300" y="2343150"/>
            <a:ext cx="182880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575" b="1">
                <a:solidFill>
                  <a:srgbClr val="17213A"/>
                </a:solidFill>
                <a:latin typeface="Thonburi"/>
                <a:ea typeface="Thonburi"/>
                <a:cs typeface="Thonburi"/>
              </a:defRPr>
            </a:pPr>
            <a:r>
              <a:rPr sz="1575" b="1">
                <a:solidFill>
                  <a:srgbClr val="17213A"/>
                </a:solidFill>
                <a:latin typeface="Thonburi"/>
                <a:ea typeface="Thonburi"/>
                <a:cs typeface="Thonburi"/>
              </a:rPr>
              <a:t>ลดอำนาจครอบงำอย่างไร?</a:t>
            </a:r>
          </a:p>
        </p:txBody>
      </p:sp>
      <p:sp>
        <p:nvSpPr>
          <p:cNvPr id="18" name="text">
            <a:extLst xmlns:a="http://schemas.openxmlformats.org/drawingml/2006/main">
              <a:ext uri="{FF2B5EF4-FFF2-40B4-BE49-F238E27FC236}">
                <a16:creationId xmlns:a16="http://schemas.microsoft.com/office/drawing/2014/main" id="{529FBAEC-CA59-4954-9998-BFFD4E2706D0}"/>
              </a:ext>
            </a:extLst>
          </p:cNvPr>
          <p:cNvSpPr>
            <a:spLocks xmlns:a="http://schemas.openxmlformats.org/drawingml/2006/main" noGrp="1"/>
          </p:cNvSpPr>
          <p:nvPr/>
        </p:nvSpPr>
        <p:spPr>
          <a:xfrm xmlns:a="http://schemas.openxmlformats.org/drawingml/2006/main">
            <a:off x="9620250" y="1638300"/>
            <a:ext cx="4572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4667"/>
          </a:bodyPr>
          <a:lstStyle xmlns:a="http://schemas.openxmlformats.org/drawingml/2006/main"/>
          <a:p xmlns:a="http://schemas.openxmlformats.org/drawingml/2006/main">
            <a:pPr algn="l">
              <a:buNone/>
              <a:defRPr sz="1875" b="1">
                <a:solidFill>
                  <a:srgbClr val="C6922F"/>
                </a:solidFill>
                <a:latin typeface="Thonburi"/>
                <a:ea typeface="Thonburi"/>
                <a:cs typeface="Thonburi"/>
              </a:defRPr>
            </a:pPr>
            <a:r>
              <a:rPr sz="1875" b="1">
                <a:solidFill>
                  <a:srgbClr val="C6922F"/>
                </a:solidFill>
                <a:latin typeface="Thonburi"/>
                <a:ea typeface="Thonburi"/>
                <a:cs typeface="Thonburi"/>
              </a:rPr>
              <a:t>5</a:t>
            </a:r>
          </a:p>
        </p:txBody>
      </p:sp>
      <p:sp>
        <p:nvSpPr>
          <p:cNvPr id="19" name="">
            <a:extLst xmlns:a="http://schemas.openxmlformats.org/drawingml/2006/main">
              <a:ext uri="{FF2B5EF4-FFF2-40B4-BE49-F238E27FC236}">
                <a16:creationId xmlns:a16="http://schemas.microsoft.com/office/drawing/2014/main" id="{A338FED6-2134-48FA-A892-85CDE4594D9B}"/>
              </a:ext>
            </a:extLst>
          </p:cNvPr>
          <p:cNvSpPr>
            <a:spLocks xmlns:a="http://schemas.openxmlformats.org/drawingml/2006/main" noGrp="1"/>
          </p:cNvSpPr>
          <p:nvPr/>
        </p:nvSpPr>
        <p:spPr>
          <a:xfrm xmlns:a="http://schemas.openxmlformats.org/drawingml/2006/main">
            <a:off x="9620250" y="2114550"/>
            <a:ext cx="1828800" cy="0"/>
          </a:xfrm>
          <a:prstGeom xmlns:a="http://schemas.openxmlformats.org/drawingml/2006/main" prst="line">
            <a:avLst/>
          </a:prstGeom>
          <a:noFill xmlns:a="http://schemas.openxmlformats.org/drawingml/2006/main"/>
          <a:ln xmlns:a="http://schemas.openxmlformats.org/drawingml/2006/main" w="19050">
            <a:solidFill>
              <a:srgbClr val="CBD2DC"/>
            </a:solidFill>
            <a:prstDash val="solid"/>
          </a:ln>
        </p:spPr>
      </p:sp>
      <p:sp>
        <p:nvSpPr>
          <p:cNvPr id="20" name="text">
            <a:extLst xmlns:a="http://schemas.openxmlformats.org/drawingml/2006/main">
              <a:ext uri="{FF2B5EF4-FFF2-40B4-BE49-F238E27FC236}">
                <a16:creationId xmlns:a16="http://schemas.microsoft.com/office/drawing/2014/main" id="{1D12E89F-CFEF-4FFC-BF36-BE6D2AD5FC21}"/>
              </a:ext>
            </a:extLst>
          </p:cNvPr>
          <p:cNvSpPr>
            <a:spLocks xmlns:a="http://schemas.openxmlformats.org/drawingml/2006/main" noGrp="1"/>
          </p:cNvSpPr>
          <p:nvPr/>
        </p:nvSpPr>
        <p:spPr>
          <a:xfrm xmlns:a="http://schemas.openxmlformats.org/drawingml/2006/main">
            <a:off x="9620250" y="2343150"/>
            <a:ext cx="182880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575" b="1">
                <a:solidFill>
                  <a:srgbClr val="17213A"/>
                </a:solidFill>
                <a:latin typeface="Thonburi"/>
                <a:ea typeface="Thonburi"/>
                <a:cs typeface="Thonburi"/>
              </a:defRPr>
            </a:pPr>
            <a:r>
              <a:rPr sz="1575" b="1">
                <a:solidFill>
                  <a:srgbClr val="17213A"/>
                </a:solidFill>
                <a:latin typeface="Thonburi"/>
                <a:ea typeface="Thonburi"/>
                <a:cs typeface="Thonburi"/>
              </a:rPr>
              <a:t>ผลรับฟังเปลี่ยนอะไร?</a:t>
            </a:r>
          </a:p>
        </p:txBody>
      </p:sp>
      <p:sp>
        <p:nvSpPr>
          <p:cNvPr id="21" name="box">
            <a:extLst xmlns:a="http://schemas.openxmlformats.org/drawingml/2006/main">
              <a:ext uri="{FF2B5EF4-FFF2-40B4-BE49-F238E27FC236}">
                <a16:creationId xmlns:a16="http://schemas.microsoft.com/office/drawing/2014/main" id="{D14AC2C0-F5F7-44F7-B2C9-17C927BD0BF0}"/>
              </a:ext>
            </a:extLst>
          </p:cNvPr>
          <p:cNvSpPr>
            <a:spLocks xmlns:a="http://schemas.openxmlformats.org/drawingml/2006/main" noGrp="1"/>
          </p:cNvSpPr>
          <p:nvPr/>
        </p:nvSpPr>
        <p:spPr>
          <a:xfrm xmlns:a="http://schemas.openxmlformats.org/drawingml/2006/main">
            <a:off x="857250" y="3905250"/>
            <a:ext cx="10477500" cy="1219200"/>
          </a:xfrm>
          <a:prstGeom xmlns:a="http://schemas.openxmlformats.org/drawingml/2006/main" prst="rect">
            <a:avLst/>
          </a:prstGeom>
          <a:solidFill xmlns:a="http://schemas.openxmlformats.org/drawingml/2006/main">
            <a:srgbClr val="DDEAF7"/>
          </a:solidFill>
          <a:ln xmlns:a="http://schemas.openxmlformats.org/drawingml/2006/main" w="0">
            <a:noFill/>
            <a:prstDash val="solid"/>
          </a:ln>
        </p:spPr>
      </p:sp>
      <p:sp>
        <p:nvSpPr>
          <p:cNvPr id="22" name="text">
            <a:extLst xmlns:a="http://schemas.openxmlformats.org/drawingml/2006/main">
              <a:ext uri="{FF2B5EF4-FFF2-40B4-BE49-F238E27FC236}">
                <a16:creationId xmlns:a16="http://schemas.microsoft.com/office/drawing/2014/main" id="{5AAE0BD8-E5D3-4120-B4C5-59E3A29F0C0E}"/>
              </a:ext>
            </a:extLst>
          </p:cNvPr>
          <p:cNvSpPr>
            <a:spLocks xmlns:a="http://schemas.openxmlformats.org/drawingml/2006/main" noGrp="1"/>
          </p:cNvSpPr>
          <p:nvPr/>
        </p:nvSpPr>
        <p:spPr>
          <a:xfrm xmlns:a="http://schemas.openxmlformats.org/drawingml/2006/main">
            <a:off x="1104900" y="4114800"/>
            <a:ext cx="2095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6825"/>
          </a:bodyPr>
          <a:lstStyle xmlns:a="http://schemas.openxmlformats.org/drawingml/2006/main"/>
          <a:p xmlns:a="http://schemas.openxmlformats.org/drawingml/2006/main">
            <a:pPr algn="l">
              <a:buNone/>
              <a:defRPr sz="1575" b="1">
                <a:solidFill>
                  <a:srgbClr val="2F6FB2"/>
                </a:solidFill>
                <a:latin typeface="Thonburi"/>
                <a:ea typeface="Thonburi"/>
                <a:cs typeface="Thonburi"/>
              </a:defRPr>
            </a:pPr>
            <a:r>
              <a:rPr sz="1575" b="1">
                <a:solidFill>
                  <a:srgbClr val="2F6FB2"/>
                </a:solidFill>
                <a:latin typeface="Thonburi"/>
                <a:ea typeface="Thonburi"/>
                <a:cs typeface="Thonburi"/>
              </a:rPr>
              <a:t>แยกข้อมูล 5 ชั้น</a:t>
            </a:r>
          </a:p>
        </p:txBody>
      </p:sp>
      <p:sp>
        <p:nvSpPr>
          <p:cNvPr id="23" name="text">
            <a:extLst xmlns:a="http://schemas.openxmlformats.org/drawingml/2006/main">
              <a:ext uri="{FF2B5EF4-FFF2-40B4-BE49-F238E27FC236}">
                <a16:creationId xmlns:a16="http://schemas.microsoft.com/office/drawing/2014/main" id="{7307B907-9F50-4B37-9D7E-F685E2DD0212}"/>
              </a:ext>
            </a:extLst>
          </p:cNvPr>
          <p:cNvSpPr>
            <a:spLocks xmlns:a="http://schemas.openxmlformats.org/drawingml/2006/main" noGrp="1"/>
          </p:cNvSpPr>
          <p:nvPr/>
        </p:nvSpPr>
        <p:spPr>
          <a:xfrm xmlns:a="http://schemas.openxmlformats.org/drawingml/2006/main">
            <a:off x="1104900" y="4591050"/>
            <a:ext cx="99822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650" b="1">
                <a:solidFill>
                  <a:srgbClr val="17213A"/>
                </a:solidFill>
                <a:latin typeface="Thonburi"/>
                <a:ea typeface="Thonburi"/>
                <a:cs typeface="Thonburi"/>
              </a:defRPr>
            </a:pPr>
            <a:r>
              <a:rPr sz="1650" b="1">
                <a:solidFill>
                  <a:srgbClr val="17213A"/>
                </a:solidFill>
                <a:latin typeface="Thonburi"/>
                <a:ea typeface="Thonburi"/>
                <a:cs typeface="Thonburi"/>
              </a:rPr>
              <a:t>คำกล่าวของผู้เข้าร่วม → การตีความ → หลักฐานข้อมูล → เห็นพ้อง/ขัดแย้ง → ข้อเสนอนอกอำนาจ</a:t>
            </a:r>
          </a:p>
        </p:txBody>
      </p:sp>
      <p:sp>
        <p:nvSpPr>
          <p:cNvPr id="24" name="text">
            <a:extLst xmlns:a="http://schemas.openxmlformats.org/drawingml/2006/main">
              <a:ext uri="{FF2B5EF4-FFF2-40B4-BE49-F238E27FC236}">
                <a16:creationId xmlns:a16="http://schemas.microsoft.com/office/drawing/2014/main" id="{2EC3B5BE-7C19-41C5-A162-FD80F2130431}"/>
              </a:ext>
            </a:extLst>
          </p:cNvPr>
          <p:cNvSpPr>
            <a:spLocks xmlns:a="http://schemas.openxmlformats.org/drawingml/2006/main" noGrp="1"/>
          </p:cNvSpPr>
          <p:nvPr/>
        </p:nvSpPr>
        <p:spPr>
          <a:xfrm xmlns:a="http://schemas.openxmlformats.org/drawingml/2006/main">
            <a:off x="2457450" y="5543550"/>
            <a:ext cx="72771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500" b="1">
                <a:solidFill>
                  <a:srgbClr val="C95D4B"/>
                </a:solidFill>
                <a:latin typeface="Thonburi"/>
                <a:ea typeface="Thonburi"/>
                <a:cs typeface="Thonburi"/>
              </a:defRPr>
            </a:pPr>
            <a:r>
              <a:rPr sz="1500" b="1">
                <a:solidFill>
                  <a:srgbClr val="C95D4B"/>
                </a:solidFill>
                <a:latin typeface="Thonburi"/>
                <a:ea typeface="Thonburi"/>
                <a:cs typeface="Thonburi"/>
              </a:rPr>
              <a:t>ผู้เข้าร่วมเวทีไม่เป็นตัวแทนประชากรทั้งหมดโดยอัตโนมัติ</a:t>
            </a:r>
          </a:p>
        </p:txBody>
      </p:sp>
    </p:spTree>
    <p:extLst>
      <p:ext uri="{BB962C8B-B14F-4D97-AF65-F5344CB8AC3E}">
        <p14:creationId xmlns:p14="http://schemas.microsoft.com/office/powerpoint/2010/main" val="1990992752"/>
      </p:ext>
    </p:extLst>
  </p:cSld>
</p:sld>
</file>

<file path=ppt/slides/slide18.xml><?xml version="1.0" encoding="utf-8"?>
<p:sld xmlns:p="http://schemas.openxmlformats.org/presentationml/2006/main">
  <p:cSld>
    <p:bg>
      <p:bgPr>
        <a:solidFill xmlns:a="http://schemas.openxmlformats.org/drawingml/2006/main">
          <a:srgbClr val="FBFAF7"/>
        </a:solidFill>
      </p:bgPr>
    </p:bg>
    <p:spTree>
      <p:nvGrpSpPr>
        <p:cNvPr id="1" name=""/>
        <p:cNvGrpSpPr/>
        <p:nvPr/>
      </p:nvGrpSpPr>
      <p:grpSpPr>
        <a:xfrm xmlns:a="http://schemas.openxmlformats.org/drawingml/2006/main"/>
      </p:grpSpPr>
      <p:sp>
        <p:nvSpPr>
          <p:cNvPr id="29" name="text">
            <a:extLst xmlns:a="http://schemas.openxmlformats.org/drawingml/2006/main">
              <a:ext uri="{FF2B5EF4-FFF2-40B4-BE49-F238E27FC236}">
                <a16:creationId xmlns:a16="http://schemas.microsoft.com/office/drawing/2014/main" id="{52DABB5B-F6AF-48F3-9053-740826F4D69A}"/>
              </a:ext>
            </a:extLst>
          </p:cNvPr>
          <p:cNvSpPr>
            <a:spLocks xmlns:a="http://schemas.openxmlformats.org/drawingml/2006/main" noGrp="1"/>
          </p:cNvSpPr>
          <p:nvPr/>
        </p:nvSpPr>
        <p:spPr>
          <a:xfrm xmlns:a="http://schemas.openxmlformats.org/drawingml/2006/main">
            <a:off x="533400" y="323850"/>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308"/>
          </a:bodyPr>
          <a:lstStyle xmlns:a="http://schemas.openxmlformats.org/drawingml/2006/main"/>
          <a:p xmlns:a="http://schemas.openxmlformats.org/drawingml/2006/main">
            <a:pPr algn="l">
              <a:buNone/>
              <a:defRPr sz="975" b="1">
                <a:solidFill>
                  <a:srgbClr val="C6922F"/>
                </a:solidFill>
                <a:latin typeface="Thonburi"/>
                <a:ea typeface="Thonburi"/>
                <a:cs typeface="Thonburi"/>
              </a:defRPr>
            </a:pPr>
            <a:r>
              <a:rPr sz="975" b="1">
                <a:solidFill>
                  <a:srgbClr val="C6922F"/>
                </a:solidFill>
                <a:latin typeface="Thonburi"/>
                <a:ea typeface="Thonburi"/>
                <a:cs typeface="Thonburi"/>
              </a:rPr>
              <a:t>แนวทางจัดทำยุทธศาสตร์การพัฒนาการศึกษา</a:t>
            </a:r>
          </a:p>
        </p:txBody>
      </p:sp>
      <p:sp>
        <p:nvSpPr>
          <p:cNvPr id="2" name="text">
            <a:extLst xmlns:a="http://schemas.openxmlformats.org/drawingml/2006/main">
              <a:ext uri="{FF2B5EF4-FFF2-40B4-BE49-F238E27FC236}">
                <a16:creationId xmlns:a16="http://schemas.microsoft.com/office/drawing/2014/main" id="{0B0CA059-7F1E-4CE0-BFA9-C53CA6E9580A}"/>
              </a:ext>
            </a:extLst>
          </p:cNvPr>
          <p:cNvSpPr>
            <a:spLocks xmlns:a="http://schemas.openxmlformats.org/drawingml/2006/main" noGrp="1"/>
          </p:cNvSpPr>
          <p:nvPr/>
        </p:nvSpPr>
        <p:spPr>
          <a:xfrm xmlns:a="http://schemas.openxmlformats.org/drawingml/2006/main">
            <a:off x="533400" y="647700"/>
            <a:ext cx="111252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850" b="1">
                <a:solidFill>
                  <a:srgbClr val="17213A"/>
                </a:solidFill>
                <a:latin typeface="Thonburi"/>
                <a:ea typeface="Thonburi"/>
                <a:cs typeface="Thonburi"/>
              </a:defRPr>
            </a:pPr>
            <a:r>
              <a:rPr sz="2850" b="1">
                <a:solidFill>
                  <a:srgbClr val="17213A"/>
                </a:solidFill>
                <a:latin typeface="Thonburi"/>
                <a:ea typeface="Thonburi"/>
                <a:cs typeface="Thonburi"/>
              </a:rPr>
              <a:t>สร้าง 2–3 ทางเลือกก่อนเลือก เพื่อให้เห็นข้อแลกเปลี่ยน</a:t>
            </a:r>
          </a:p>
        </p:txBody>
      </p:sp>
      <p:sp>
        <p:nvSpPr>
          <p:cNvPr id="3" name="">
            <a:extLst xmlns:a="http://schemas.openxmlformats.org/drawingml/2006/main">
              <a:ext uri="{FF2B5EF4-FFF2-40B4-BE49-F238E27FC236}">
                <a16:creationId xmlns:a16="http://schemas.microsoft.com/office/drawing/2014/main" id="{3D9E5734-C25D-496E-9147-A224616FF50C}"/>
              </a:ext>
            </a:extLst>
          </p:cNvPr>
          <p:cNvSpPr>
            <a:spLocks xmlns:a="http://schemas.openxmlformats.org/drawingml/2006/main" noGrp="1"/>
          </p:cNvSpPr>
          <p:nvPr/>
        </p:nvSpPr>
        <p:spPr>
          <a:xfrm xmlns:a="http://schemas.openxmlformats.org/drawingml/2006/main">
            <a:off x="514350" y="6419850"/>
            <a:ext cx="111633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4" name="text">
            <a:extLst xmlns:a="http://schemas.openxmlformats.org/drawingml/2006/main">
              <a:ext uri="{FF2B5EF4-FFF2-40B4-BE49-F238E27FC236}">
                <a16:creationId xmlns:a16="http://schemas.microsoft.com/office/drawing/2014/main" id="{7C0C5D07-C905-482D-96AF-75CC0620DC16}"/>
              </a:ext>
            </a:extLst>
          </p:cNvPr>
          <p:cNvSpPr>
            <a:spLocks xmlns:a="http://schemas.openxmlformats.org/drawingml/2006/main" noGrp="1"/>
          </p:cNvSpPr>
          <p:nvPr/>
        </p:nvSpPr>
        <p:spPr>
          <a:xfrm xmlns:a="http://schemas.openxmlformats.org/drawingml/2006/main">
            <a:off x="533400" y="6496050"/>
            <a:ext cx="8763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l">
              <a:buNone/>
              <a:defRPr sz="975" b="0">
                <a:solidFill>
                  <a:srgbClr val="667085"/>
                </a:solidFill>
                <a:latin typeface="Thonburi"/>
                <a:ea typeface="Thonburi"/>
                <a:cs typeface="Thonburi"/>
              </a:defRPr>
            </a:pPr>
            <a:r>
              <a:rPr sz="975" b="0">
                <a:solidFill>
                  <a:srgbClr val="667085"/>
                </a:solidFill>
                <a:latin typeface="Thonburi"/>
                <a:ea typeface="Thonburi"/>
                <a:cs typeface="Thonburi"/>
              </a:rPr>
              <a:t>คณะทำงานจัดทำร่างยุทธศาสตร์การพัฒนาการศึกษาจังหวัดพระนครศรีอยุธยา</a:t>
            </a:r>
          </a:p>
        </p:txBody>
      </p:sp>
      <p:sp>
        <p:nvSpPr>
          <p:cNvPr id="5" name="text">
            <a:extLst xmlns:a="http://schemas.openxmlformats.org/drawingml/2006/main">
              <a:ext uri="{FF2B5EF4-FFF2-40B4-BE49-F238E27FC236}">
                <a16:creationId xmlns:a16="http://schemas.microsoft.com/office/drawing/2014/main" id="{2F2475F7-56A7-461C-8C07-EDB0B2C6A403}"/>
              </a:ext>
            </a:extLst>
          </p:cNvPr>
          <p:cNvSpPr>
            <a:spLocks xmlns:a="http://schemas.openxmlformats.org/drawingml/2006/main" noGrp="1"/>
          </p:cNvSpPr>
          <p:nvPr/>
        </p:nvSpPr>
        <p:spPr>
          <a:xfrm xmlns:a="http://schemas.openxmlformats.org/drawingml/2006/main">
            <a:off x="11144250" y="6477000"/>
            <a:ext cx="5143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r">
              <a:buNone/>
              <a:defRPr sz="975" b="0">
                <a:solidFill>
                  <a:srgbClr val="667085"/>
                </a:solidFill>
                <a:latin typeface="Thonburi"/>
                <a:ea typeface="Thonburi"/>
                <a:cs typeface="Thonburi"/>
              </a:defRPr>
            </a:pPr>
            <a:r>
              <a:rPr sz="975" b="0">
                <a:solidFill>
                  <a:srgbClr val="667085"/>
                </a:solidFill>
                <a:latin typeface="Thonburi"/>
                <a:ea typeface="Thonburi"/>
                <a:cs typeface="Thonburi"/>
              </a:rPr>
              <a:t>18</a:t>
            </a:r>
          </a:p>
        </p:txBody>
      </p:sp>
      <p:sp>
        <p:nvSpPr>
          <p:cNvPr id="6" name="text">
            <a:extLst xmlns:a="http://schemas.openxmlformats.org/drawingml/2006/main">
              <a:ext uri="{FF2B5EF4-FFF2-40B4-BE49-F238E27FC236}">
                <a16:creationId xmlns:a16="http://schemas.microsoft.com/office/drawing/2014/main" id="{FE373A68-6C10-495B-BEF2-965099FCE954}"/>
              </a:ext>
            </a:extLst>
          </p:cNvPr>
          <p:cNvSpPr>
            <a:spLocks xmlns:a="http://schemas.openxmlformats.org/drawingml/2006/main" noGrp="1"/>
          </p:cNvSpPr>
          <p:nvPr/>
        </p:nvSpPr>
        <p:spPr>
          <a:xfrm xmlns:a="http://schemas.openxmlformats.org/drawingml/2006/main">
            <a:off x="666750" y="1600200"/>
            <a:ext cx="6667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3000" b="1">
                <a:solidFill>
                  <a:srgbClr val="C6922F"/>
                </a:solidFill>
                <a:latin typeface="Thonburi"/>
                <a:ea typeface="Thonburi"/>
                <a:cs typeface="Thonburi"/>
              </a:defRPr>
            </a:pPr>
            <a:r>
              <a:rPr sz="3000" b="1">
                <a:solidFill>
                  <a:srgbClr val="C6922F"/>
                </a:solidFill>
                <a:latin typeface="Thonburi"/>
                <a:ea typeface="Thonburi"/>
                <a:cs typeface="Thonburi"/>
              </a:rPr>
              <a:t>A</a:t>
            </a:r>
          </a:p>
        </p:txBody>
      </p:sp>
      <p:sp>
        <p:nvSpPr>
          <p:cNvPr id="7" name="text">
            <a:extLst xmlns:a="http://schemas.openxmlformats.org/drawingml/2006/main">
              <a:ext uri="{FF2B5EF4-FFF2-40B4-BE49-F238E27FC236}">
                <a16:creationId xmlns:a16="http://schemas.microsoft.com/office/drawing/2014/main" id="{AF540690-0466-48EC-9FD6-5078AAC43293}"/>
              </a:ext>
            </a:extLst>
          </p:cNvPr>
          <p:cNvSpPr>
            <a:spLocks xmlns:a="http://schemas.openxmlformats.org/drawingml/2006/main" noGrp="1"/>
          </p:cNvSpPr>
          <p:nvPr/>
        </p:nvSpPr>
        <p:spPr>
          <a:xfrm xmlns:a="http://schemas.openxmlformats.org/drawingml/2006/main">
            <a:off x="666750" y="2324100"/>
            <a:ext cx="314325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875" b="1">
                <a:solidFill>
                  <a:srgbClr val="17213A"/>
                </a:solidFill>
                <a:latin typeface="Thonburi"/>
                <a:ea typeface="Thonburi"/>
                <a:cs typeface="Thonburi"/>
              </a:defRPr>
            </a:pPr>
            <a:r>
              <a:rPr sz="1875" b="1">
                <a:solidFill>
                  <a:srgbClr val="17213A"/>
                </a:solidFill>
                <a:latin typeface="Thonburi"/>
                <a:ea typeface="Thonburi"/>
                <a:cs typeface="Thonburi"/>
              </a:rPr>
              <a:t>ครบ 6 ยุทธศาสตร์</a:t>
            </a:r>
          </a:p>
          <a:p xmlns:a="http://schemas.openxmlformats.org/drawingml/2006/main">
            <a:pPr algn="l">
              <a:buNone/>
              <a:defRPr sz="1875" b="1">
                <a:solidFill>
                  <a:srgbClr val="17213A"/>
                </a:solidFill>
                <a:latin typeface="Thonburi"/>
                <a:ea typeface="Thonburi"/>
                <a:cs typeface="Thonburi"/>
              </a:defRPr>
            </a:pPr>
            <a:r>
              <a:rPr sz="1875" b="1">
                <a:solidFill>
                  <a:srgbClr val="17213A"/>
                </a:solidFill>
                <a:latin typeface="Thonburi"/>
                <a:ea typeface="Thonburi"/>
                <a:cs typeface="Thonburi"/>
              </a:rPr>
              <a:t>แบบเป็นระยะ</a:t>
            </a:r>
          </a:p>
        </p:txBody>
      </p:sp>
      <p:sp>
        <p:nvSpPr>
          <p:cNvPr id="8" name="">
            <a:extLst xmlns:a="http://schemas.openxmlformats.org/drawingml/2006/main">
              <a:ext uri="{FF2B5EF4-FFF2-40B4-BE49-F238E27FC236}">
                <a16:creationId xmlns:a16="http://schemas.microsoft.com/office/drawing/2014/main" id="{85BAD76E-EE7A-4571-AB82-F612779CB9C0}"/>
              </a:ext>
            </a:extLst>
          </p:cNvPr>
          <p:cNvSpPr>
            <a:spLocks xmlns:a="http://schemas.openxmlformats.org/drawingml/2006/main" noGrp="1"/>
          </p:cNvSpPr>
          <p:nvPr/>
        </p:nvSpPr>
        <p:spPr>
          <a:xfrm xmlns:a="http://schemas.openxmlformats.org/drawingml/2006/main">
            <a:off x="666750" y="3162300"/>
            <a:ext cx="314325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9" name="text">
            <a:extLst xmlns:a="http://schemas.openxmlformats.org/drawingml/2006/main">
              <a:ext uri="{FF2B5EF4-FFF2-40B4-BE49-F238E27FC236}">
                <a16:creationId xmlns:a16="http://schemas.microsoft.com/office/drawing/2014/main" id="{2459B82C-A8B5-4B0A-8554-E228E9358CD9}"/>
              </a:ext>
            </a:extLst>
          </p:cNvPr>
          <p:cNvSpPr>
            <a:spLocks xmlns:a="http://schemas.openxmlformats.org/drawingml/2006/main" noGrp="1"/>
          </p:cNvSpPr>
          <p:nvPr/>
        </p:nvSpPr>
        <p:spPr>
          <a:xfrm xmlns:a="http://schemas.openxmlformats.org/drawingml/2006/main">
            <a:off x="666750" y="3448050"/>
            <a:ext cx="7048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0392"/>
          </a:bodyPr>
          <a:lstStyle xmlns:a="http://schemas.openxmlformats.org/drawingml/2006/main"/>
          <a:p xmlns:a="http://schemas.openxmlformats.org/drawingml/2006/main">
            <a:pPr algn="l">
              <a:buNone/>
              <a:defRPr sz="1275" b="1">
                <a:solidFill>
                  <a:srgbClr val="3E7A64"/>
                </a:solidFill>
                <a:latin typeface="Thonburi"/>
                <a:ea typeface="Thonburi"/>
                <a:cs typeface="Thonburi"/>
              </a:defRPr>
            </a:pPr>
            <a:r>
              <a:rPr sz="1275" b="1">
                <a:solidFill>
                  <a:srgbClr val="3E7A64"/>
                </a:solidFill>
                <a:latin typeface="Thonburi"/>
                <a:ea typeface="Thonburi"/>
                <a:cs typeface="Thonburi"/>
              </a:rPr>
              <a:t>ข้อดี</a:t>
            </a:r>
          </a:p>
        </p:txBody>
      </p:sp>
      <p:sp>
        <p:nvSpPr>
          <p:cNvPr id="10" name="text">
            <a:extLst xmlns:a="http://schemas.openxmlformats.org/drawingml/2006/main">
              <a:ext uri="{FF2B5EF4-FFF2-40B4-BE49-F238E27FC236}">
                <a16:creationId xmlns:a16="http://schemas.microsoft.com/office/drawing/2014/main" id="{F98158DB-EF56-4A2F-8E7D-92277485D84C}"/>
              </a:ext>
            </a:extLst>
          </p:cNvPr>
          <p:cNvSpPr>
            <a:spLocks xmlns:a="http://schemas.openxmlformats.org/drawingml/2006/main" noGrp="1"/>
          </p:cNvSpPr>
          <p:nvPr/>
        </p:nvSpPr>
        <p:spPr>
          <a:xfrm xmlns:a="http://schemas.openxmlformats.org/drawingml/2006/main">
            <a:off x="1409700" y="3409950"/>
            <a:ext cx="24003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350" b="0">
                <a:solidFill>
                  <a:srgbClr val="27334F"/>
                </a:solidFill>
                <a:latin typeface="Thonburi"/>
                <a:ea typeface="Thonburi"/>
                <a:cs typeface="Thonburi"/>
              </a:defRPr>
            </a:pPr>
            <a:r>
              <a:rPr sz="1350" b="0">
                <a:solidFill>
                  <a:srgbClr val="27334F"/>
                </a:solidFill>
                <a:latin typeface="Thonburi"/>
                <a:ea typeface="Thonburi"/>
                <a:cs typeface="Thonburi"/>
              </a:rPr>
              <a:t>เชื่อมระบบครบ</a:t>
            </a:r>
          </a:p>
        </p:txBody>
      </p:sp>
      <p:sp>
        <p:nvSpPr>
          <p:cNvPr id="11" name="text">
            <a:extLst xmlns:a="http://schemas.openxmlformats.org/drawingml/2006/main">
              <a:ext uri="{FF2B5EF4-FFF2-40B4-BE49-F238E27FC236}">
                <a16:creationId xmlns:a16="http://schemas.microsoft.com/office/drawing/2014/main" id="{80291403-2A5C-4004-894B-869DB211911D}"/>
              </a:ext>
            </a:extLst>
          </p:cNvPr>
          <p:cNvSpPr>
            <a:spLocks xmlns:a="http://schemas.openxmlformats.org/drawingml/2006/main" noGrp="1"/>
          </p:cNvSpPr>
          <p:nvPr/>
        </p:nvSpPr>
        <p:spPr>
          <a:xfrm xmlns:a="http://schemas.openxmlformats.org/drawingml/2006/main">
            <a:off x="666750" y="4171950"/>
            <a:ext cx="7048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0392"/>
          </a:bodyPr>
          <a:lstStyle xmlns:a="http://schemas.openxmlformats.org/drawingml/2006/main"/>
          <a:p xmlns:a="http://schemas.openxmlformats.org/drawingml/2006/main">
            <a:pPr algn="l">
              <a:buNone/>
              <a:defRPr sz="1275" b="1">
                <a:solidFill>
                  <a:srgbClr val="C95D4B"/>
                </a:solidFill>
                <a:latin typeface="Thonburi"/>
                <a:ea typeface="Thonburi"/>
                <a:cs typeface="Thonburi"/>
              </a:defRPr>
            </a:pPr>
            <a:r>
              <a:rPr sz="1275" b="1">
                <a:solidFill>
                  <a:srgbClr val="C95D4B"/>
                </a:solidFill>
                <a:latin typeface="Thonburi"/>
                <a:ea typeface="Thonburi"/>
                <a:cs typeface="Thonburi"/>
              </a:rPr>
              <a:t>ข้อจำกัด</a:t>
            </a:r>
          </a:p>
        </p:txBody>
      </p:sp>
      <p:sp>
        <p:nvSpPr>
          <p:cNvPr id="12" name="text">
            <a:extLst xmlns:a="http://schemas.openxmlformats.org/drawingml/2006/main">
              <a:ext uri="{FF2B5EF4-FFF2-40B4-BE49-F238E27FC236}">
                <a16:creationId xmlns:a16="http://schemas.microsoft.com/office/drawing/2014/main" id="{F45D2E76-C9BD-4FF9-814A-BCBF3231D173}"/>
              </a:ext>
            </a:extLst>
          </p:cNvPr>
          <p:cNvSpPr>
            <a:spLocks xmlns:a="http://schemas.openxmlformats.org/drawingml/2006/main" noGrp="1"/>
          </p:cNvSpPr>
          <p:nvPr/>
        </p:nvSpPr>
        <p:spPr>
          <a:xfrm xmlns:a="http://schemas.openxmlformats.org/drawingml/2006/main">
            <a:off x="1409700" y="4133850"/>
            <a:ext cx="24003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350" b="0">
                <a:solidFill>
                  <a:srgbClr val="27334F"/>
                </a:solidFill>
                <a:latin typeface="Thonburi"/>
                <a:ea typeface="Thonburi"/>
                <a:cs typeface="Thonburi"/>
              </a:defRPr>
            </a:pPr>
            <a:r>
              <a:rPr sz="1350" b="0">
                <a:solidFill>
                  <a:srgbClr val="27334F"/>
                </a:solidFill>
                <a:latin typeface="Thonburi"/>
                <a:ea typeface="Thonburi"/>
                <a:cs typeface="Thonburi"/>
              </a:rPr>
              <a:t>ภาระประสานสูง</a:t>
            </a:r>
          </a:p>
        </p:txBody>
      </p:sp>
      <p:sp>
        <p:nvSpPr>
          <p:cNvPr id="13" name="text">
            <a:extLst xmlns:a="http://schemas.openxmlformats.org/drawingml/2006/main">
              <a:ext uri="{FF2B5EF4-FFF2-40B4-BE49-F238E27FC236}">
                <a16:creationId xmlns:a16="http://schemas.microsoft.com/office/drawing/2014/main" id="{83709809-4A4D-4AAD-85F9-8574391AE5B5}"/>
              </a:ext>
            </a:extLst>
          </p:cNvPr>
          <p:cNvSpPr>
            <a:spLocks xmlns:a="http://schemas.openxmlformats.org/drawingml/2006/main" noGrp="1"/>
          </p:cNvSpPr>
          <p:nvPr/>
        </p:nvSpPr>
        <p:spPr>
          <a:xfrm xmlns:a="http://schemas.openxmlformats.org/drawingml/2006/main">
            <a:off x="4476750" y="1600200"/>
            <a:ext cx="6667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3000" b="1">
                <a:solidFill>
                  <a:srgbClr val="2F6FB2"/>
                </a:solidFill>
                <a:latin typeface="Thonburi"/>
                <a:ea typeface="Thonburi"/>
                <a:cs typeface="Thonburi"/>
              </a:defRPr>
            </a:pPr>
            <a:r>
              <a:rPr sz="3000" b="1">
                <a:solidFill>
                  <a:srgbClr val="2F6FB2"/>
                </a:solidFill>
                <a:latin typeface="Thonburi"/>
                <a:ea typeface="Thonburi"/>
                <a:cs typeface="Thonburi"/>
              </a:rPr>
              <a:t>B</a:t>
            </a:r>
          </a:p>
        </p:txBody>
      </p:sp>
      <p:sp>
        <p:nvSpPr>
          <p:cNvPr id="14" name="text">
            <a:extLst xmlns:a="http://schemas.openxmlformats.org/drawingml/2006/main">
              <a:ext uri="{FF2B5EF4-FFF2-40B4-BE49-F238E27FC236}">
                <a16:creationId xmlns:a16="http://schemas.microsoft.com/office/drawing/2014/main" id="{42B43E25-FEC6-4CAD-A3C0-CB16DDE56537}"/>
              </a:ext>
            </a:extLst>
          </p:cNvPr>
          <p:cNvSpPr>
            <a:spLocks xmlns:a="http://schemas.openxmlformats.org/drawingml/2006/main" noGrp="1"/>
          </p:cNvSpPr>
          <p:nvPr/>
        </p:nvSpPr>
        <p:spPr>
          <a:xfrm xmlns:a="http://schemas.openxmlformats.org/drawingml/2006/main">
            <a:off x="4476750" y="2324100"/>
            <a:ext cx="314325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875" b="1">
                <a:solidFill>
                  <a:srgbClr val="17213A"/>
                </a:solidFill>
                <a:latin typeface="Thonburi"/>
                <a:ea typeface="Thonburi"/>
                <a:cs typeface="Thonburi"/>
              </a:defRPr>
            </a:pPr>
            <a:r>
              <a:rPr sz="1875" b="1">
                <a:solidFill>
                  <a:srgbClr val="17213A"/>
                </a:solidFill>
                <a:latin typeface="Thonburi"/>
                <a:ea typeface="Thonburi"/>
                <a:cs typeface="Thonburi"/>
              </a:rPr>
              <a:t>คุ้มครองภารกิจ</a:t>
            </a:r>
          </a:p>
          <a:p xmlns:a="http://schemas.openxmlformats.org/drawingml/2006/main">
            <a:pPr algn="l">
              <a:buNone/>
              <a:defRPr sz="1875" b="1">
                <a:solidFill>
                  <a:srgbClr val="17213A"/>
                </a:solidFill>
                <a:latin typeface="Thonburi"/>
                <a:ea typeface="Thonburi"/>
                <a:cs typeface="Thonburi"/>
              </a:defRPr>
            </a:pPr>
            <a:r>
              <a:rPr sz="1875" b="1">
                <a:solidFill>
                  <a:srgbClr val="17213A"/>
                </a:solidFill>
                <a:latin typeface="Thonburi"/>
                <a:ea typeface="Thonburi"/>
                <a:cs typeface="Thonburi"/>
              </a:rPr>
              <a:t>แกนขั้นต่ำก่อน</a:t>
            </a:r>
          </a:p>
        </p:txBody>
      </p:sp>
      <p:sp>
        <p:nvSpPr>
          <p:cNvPr id="15" name="">
            <a:extLst xmlns:a="http://schemas.openxmlformats.org/drawingml/2006/main">
              <a:ext uri="{FF2B5EF4-FFF2-40B4-BE49-F238E27FC236}">
                <a16:creationId xmlns:a16="http://schemas.microsoft.com/office/drawing/2014/main" id="{F602A426-8042-4D0F-AD2C-EC382D672857}"/>
              </a:ext>
            </a:extLst>
          </p:cNvPr>
          <p:cNvSpPr>
            <a:spLocks xmlns:a="http://schemas.openxmlformats.org/drawingml/2006/main" noGrp="1"/>
          </p:cNvSpPr>
          <p:nvPr/>
        </p:nvSpPr>
        <p:spPr>
          <a:xfrm xmlns:a="http://schemas.openxmlformats.org/drawingml/2006/main">
            <a:off x="4476750" y="3162300"/>
            <a:ext cx="314325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16" name="text">
            <a:extLst xmlns:a="http://schemas.openxmlformats.org/drawingml/2006/main">
              <a:ext uri="{FF2B5EF4-FFF2-40B4-BE49-F238E27FC236}">
                <a16:creationId xmlns:a16="http://schemas.microsoft.com/office/drawing/2014/main" id="{409C0D41-F186-4797-A6E4-368D8B5452BE}"/>
              </a:ext>
            </a:extLst>
          </p:cNvPr>
          <p:cNvSpPr>
            <a:spLocks xmlns:a="http://schemas.openxmlformats.org/drawingml/2006/main" noGrp="1"/>
          </p:cNvSpPr>
          <p:nvPr/>
        </p:nvSpPr>
        <p:spPr>
          <a:xfrm xmlns:a="http://schemas.openxmlformats.org/drawingml/2006/main">
            <a:off x="4476750" y="3448050"/>
            <a:ext cx="7048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0392"/>
          </a:bodyPr>
          <a:lstStyle xmlns:a="http://schemas.openxmlformats.org/drawingml/2006/main"/>
          <a:p xmlns:a="http://schemas.openxmlformats.org/drawingml/2006/main">
            <a:pPr algn="l">
              <a:buNone/>
              <a:defRPr sz="1275" b="1">
                <a:solidFill>
                  <a:srgbClr val="3E7A64"/>
                </a:solidFill>
                <a:latin typeface="Thonburi"/>
                <a:ea typeface="Thonburi"/>
                <a:cs typeface="Thonburi"/>
              </a:defRPr>
            </a:pPr>
            <a:r>
              <a:rPr sz="1275" b="1">
                <a:solidFill>
                  <a:srgbClr val="3E7A64"/>
                </a:solidFill>
                <a:latin typeface="Thonburi"/>
                <a:ea typeface="Thonburi"/>
                <a:cs typeface="Thonburi"/>
              </a:rPr>
              <a:t>ข้อดี</a:t>
            </a:r>
          </a:p>
        </p:txBody>
      </p:sp>
      <p:sp>
        <p:nvSpPr>
          <p:cNvPr id="17" name="text">
            <a:extLst xmlns:a="http://schemas.openxmlformats.org/drawingml/2006/main">
              <a:ext uri="{FF2B5EF4-FFF2-40B4-BE49-F238E27FC236}">
                <a16:creationId xmlns:a16="http://schemas.microsoft.com/office/drawing/2014/main" id="{BFD280EF-5A84-41E5-BD8F-DED2DEC9D2F3}"/>
              </a:ext>
            </a:extLst>
          </p:cNvPr>
          <p:cNvSpPr>
            <a:spLocks xmlns:a="http://schemas.openxmlformats.org/drawingml/2006/main" noGrp="1"/>
          </p:cNvSpPr>
          <p:nvPr/>
        </p:nvSpPr>
        <p:spPr>
          <a:xfrm xmlns:a="http://schemas.openxmlformats.org/drawingml/2006/main">
            <a:off x="5219700" y="3409950"/>
            <a:ext cx="24003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350" b="0">
                <a:solidFill>
                  <a:srgbClr val="27334F"/>
                </a:solidFill>
                <a:latin typeface="Thonburi"/>
                <a:ea typeface="Thonburi"/>
                <a:cs typeface="Thonburi"/>
              </a:defRPr>
            </a:pPr>
            <a:r>
              <a:rPr sz="1350" b="0">
                <a:solidFill>
                  <a:srgbClr val="27334F"/>
                </a:solidFill>
                <a:latin typeface="Thonburi"/>
                <a:ea typeface="Thonburi"/>
                <a:cs typeface="Thonburi"/>
              </a:rPr>
              <a:t>รักษาสิทธิและกันเด็กหลุด</a:t>
            </a:r>
          </a:p>
        </p:txBody>
      </p:sp>
      <p:sp>
        <p:nvSpPr>
          <p:cNvPr id="18" name="text">
            <a:extLst xmlns:a="http://schemas.openxmlformats.org/drawingml/2006/main">
              <a:ext uri="{FF2B5EF4-FFF2-40B4-BE49-F238E27FC236}">
                <a16:creationId xmlns:a16="http://schemas.microsoft.com/office/drawing/2014/main" id="{24D92FD7-2176-431C-94B9-1070B42F129F}"/>
              </a:ext>
            </a:extLst>
          </p:cNvPr>
          <p:cNvSpPr>
            <a:spLocks xmlns:a="http://schemas.openxmlformats.org/drawingml/2006/main" noGrp="1"/>
          </p:cNvSpPr>
          <p:nvPr/>
        </p:nvSpPr>
        <p:spPr>
          <a:xfrm xmlns:a="http://schemas.openxmlformats.org/drawingml/2006/main">
            <a:off x="4476750" y="4171950"/>
            <a:ext cx="7048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0392"/>
          </a:bodyPr>
          <a:lstStyle xmlns:a="http://schemas.openxmlformats.org/drawingml/2006/main"/>
          <a:p xmlns:a="http://schemas.openxmlformats.org/drawingml/2006/main">
            <a:pPr algn="l">
              <a:buNone/>
              <a:defRPr sz="1275" b="1">
                <a:solidFill>
                  <a:srgbClr val="C95D4B"/>
                </a:solidFill>
                <a:latin typeface="Thonburi"/>
                <a:ea typeface="Thonburi"/>
                <a:cs typeface="Thonburi"/>
              </a:defRPr>
            </a:pPr>
            <a:r>
              <a:rPr sz="1275" b="1">
                <a:solidFill>
                  <a:srgbClr val="C95D4B"/>
                </a:solidFill>
                <a:latin typeface="Thonburi"/>
                <a:ea typeface="Thonburi"/>
                <a:cs typeface="Thonburi"/>
              </a:rPr>
              <a:t>ข้อจำกัด</a:t>
            </a:r>
          </a:p>
        </p:txBody>
      </p:sp>
      <p:sp>
        <p:nvSpPr>
          <p:cNvPr id="19" name="text">
            <a:extLst xmlns:a="http://schemas.openxmlformats.org/drawingml/2006/main">
              <a:ext uri="{FF2B5EF4-FFF2-40B4-BE49-F238E27FC236}">
                <a16:creationId xmlns:a16="http://schemas.microsoft.com/office/drawing/2014/main" id="{92F9F73C-5E94-4FD3-8B53-68D9AE4519ED}"/>
              </a:ext>
            </a:extLst>
          </p:cNvPr>
          <p:cNvSpPr>
            <a:spLocks xmlns:a="http://schemas.openxmlformats.org/drawingml/2006/main" noGrp="1"/>
          </p:cNvSpPr>
          <p:nvPr/>
        </p:nvSpPr>
        <p:spPr>
          <a:xfrm xmlns:a="http://schemas.openxmlformats.org/drawingml/2006/main">
            <a:off x="5219700" y="4133850"/>
            <a:ext cx="24003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350" b="0">
                <a:solidFill>
                  <a:srgbClr val="27334F"/>
                </a:solidFill>
                <a:latin typeface="Thonburi"/>
                <a:ea typeface="Thonburi"/>
                <a:cs typeface="Thonburi"/>
              </a:defRPr>
            </a:pPr>
            <a:r>
              <a:rPr sz="1350" b="0">
                <a:solidFill>
                  <a:srgbClr val="27334F"/>
                </a:solidFill>
                <a:latin typeface="Thonburi"/>
                <a:ea typeface="Thonburi"/>
                <a:cs typeface="Thonburi"/>
              </a:rPr>
              <a:t>โอกาสขยายช้าลง</a:t>
            </a:r>
          </a:p>
        </p:txBody>
      </p:sp>
      <p:sp>
        <p:nvSpPr>
          <p:cNvPr id="20" name="text">
            <a:extLst xmlns:a="http://schemas.openxmlformats.org/drawingml/2006/main">
              <a:ext uri="{FF2B5EF4-FFF2-40B4-BE49-F238E27FC236}">
                <a16:creationId xmlns:a16="http://schemas.microsoft.com/office/drawing/2014/main" id="{428EC97C-293E-44A9-B877-B7249481FC41}"/>
              </a:ext>
            </a:extLst>
          </p:cNvPr>
          <p:cNvSpPr>
            <a:spLocks xmlns:a="http://schemas.openxmlformats.org/drawingml/2006/main" noGrp="1"/>
          </p:cNvSpPr>
          <p:nvPr/>
        </p:nvSpPr>
        <p:spPr>
          <a:xfrm xmlns:a="http://schemas.openxmlformats.org/drawingml/2006/main">
            <a:off x="8286750" y="1600200"/>
            <a:ext cx="6667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3000" b="1">
                <a:solidFill>
                  <a:srgbClr val="2F6FB2"/>
                </a:solidFill>
                <a:latin typeface="Thonburi"/>
                <a:ea typeface="Thonburi"/>
                <a:cs typeface="Thonburi"/>
              </a:defRPr>
            </a:pPr>
            <a:r>
              <a:rPr sz="3000" b="1">
                <a:solidFill>
                  <a:srgbClr val="2F6FB2"/>
                </a:solidFill>
                <a:latin typeface="Thonburi"/>
                <a:ea typeface="Thonburi"/>
                <a:cs typeface="Thonburi"/>
              </a:rPr>
              <a:t>C</a:t>
            </a:r>
          </a:p>
        </p:txBody>
      </p:sp>
      <p:sp>
        <p:nvSpPr>
          <p:cNvPr id="21" name="text">
            <a:extLst xmlns:a="http://schemas.openxmlformats.org/drawingml/2006/main">
              <a:ext uri="{FF2B5EF4-FFF2-40B4-BE49-F238E27FC236}">
                <a16:creationId xmlns:a16="http://schemas.microsoft.com/office/drawing/2014/main" id="{05DE8579-8390-441F-9925-2E2FB1AAEBDE}"/>
              </a:ext>
            </a:extLst>
          </p:cNvPr>
          <p:cNvSpPr>
            <a:spLocks xmlns:a="http://schemas.openxmlformats.org/drawingml/2006/main" noGrp="1"/>
          </p:cNvSpPr>
          <p:nvPr/>
        </p:nvSpPr>
        <p:spPr>
          <a:xfrm xmlns:a="http://schemas.openxmlformats.org/drawingml/2006/main">
            <a:off x="8286750" y="2324100"/>
            <a:ext cx="314325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875" b="1">
                <a:solidFill>
                  <a:srgbClr val="17213A"/>
                </a:solidFill>
                <a:latin typeface="Thonburi"/>
                <a:ea typeface="Thonburi"/>
                <a:cs typeface="Thonburi"/>
              </a:defRPr>
            </a:pPr>
            <a:r>
              <a:rPr sz="1875" b="1">
                <a:solidFill>
                  <a:srgbClr val="17213A"/>
                </a:solidFill>
                <a:latin typeface="Thonburi"/>
                <a:ea typeface="Thonburi"/>
                <a:cs typeface="Thonburi"/>
              </a:rPr>
              <a:t>กลุ่มอุตสาหกรรม</a:t>
            </a:r>
          </a:p>
          <a:p xmlns:a="http://schemas.openxmlformats.org/drawingml/2006/main">
            <a:pPr algn="l">
              <a:buNone/>
              <a:defRPr sz="1875" b="1">
                <a:solidFill>
                  <a:srgbClr val="17213A"/>
                </a:solidFill>
                <a:latin typeface="Thonburi"/>
                <a:ea typeface="Thonburi"/>
                <a:cs typeface="Thonburi"/>
              </a:defRPr>
            </a:pPr>
            <a:r>
              <a:rPr sz="1875" b="1">
                <a:solidFill>
                  <a:srgbClr val="17213A"/>
                </a:solidFill>
                <a:latin typeface="Thonburi"/>
                <a:ea typeface="Thonburi"/>
                <a:cs typeface="Thonburi"/>
              </a:rPr>
              <a:t>เป็นพื้นที่เร่งรัด</a:t>
            </a:r>
          </a:p>
        </p:txBody>
      </p:sp>
      <p:sp>
        <p:nvSpPr>
          <p:cNvPr id="22" name="">
            <a:extLst xmlns:a="http://schemas.openxmlformats.org/drawingml/2006/main">
              <a:ext uri="{FF2B5EF4-FFF2-40B4-BE49-F238E27FC236}">
                <a16:creationId xmlns:a16="http://schemas.microsoft.com/office/drawing/2014/main" id="{2D216192-6962-41A0-A2DD-AA2320937A18}"/>
              </a:ext>
            </a:extLst>
          </p:cNvPr>
          <p:cNvSpPr>
            <a:spLocks xmlns:a="http://schemas.openxmlformats.org/drawingml/2006/main" noGrp="1"/>
          </p:cNvSpPr>
          <p:nvPr/>
        </p:nvSpPr>
        <p:spPr>
          <a:xfrm xmlns:a="http://schemas.openxmlformats.org/drawingml/2006/main">
            <a:off x="8286750" y="3162300"/>
            <a:ext cx="314325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23" name="text">
            <a:extLst xmlns:a="http://schemas.openxmlformats.org/drawingml/2006/main">
              <a:ext uri="{FF2B5EF4-FFF2-40B4-BE49-F238E27FC236}">
                <a16:creationId xmlns:a16="http://schemas.microsoft.com/office/drawing/2014/main" id="{C8B94544-90E1-4225-8A62-2495D3120A6A}"/>
              </a:ext>
            </a:extLst>
          </p:cNvPr>
          <p:cNvSpPr>
            <a:spLocks xmlns:a="http://schemas.openxmlformats.org/drawingml/2006/main" noGrp="1"/>
          </p:cNvSpPr>
          <p:nvPr/>
        </p:nvSpPr>
        <p:spPr>
          <a:xfrm xmlns:a="http://schemas.openxmlformats.org/drawingml/2006/main">
            <a:off x="8286750" y="3448050"/>
            <a:ext cx="7048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0392"/>
          </a:bodyPr>
          <a:lstStyle xmlns:a="http://schemas.openxmlformats.org/drawingml/2006/main"/>
          <a:p xmlns:a="http://schemas.openxmlformats.org/drawingml/2006/main">
            <a:pPr algn="l">
              <a:buNone/>
              <a:defRPr sz="1275" b="1">
                <a:solidFill>
                  <a:srgbClr val="3E7A64"/>
                </a:solidFill>
                <a:latin typeface="Thonburi"/>
                <a:ea typeface="Thonburi"/>
                <a:cs typeface="Thonburi"/>
              </a:defRPr>
            </a:pPr>
            <a:r>
              <a:rPr sz="1275" b="1">
                <a:solidFill>
                  <a:srgbClr val="3E7A64"/>
                </a:solidFill>
                <a:latin typeface="Thonburi"/>
                <a:ea typeface="Thonburi"/>
                <a:cs typeface="Thonburi"/>
              </a:rPr>
              <a:t>ข้อดี</a:t>
            </a:r>
          </a:p>
        </p:txBody>
      </p:sp>
      <p:sp>
        <p:nvSpPr>
          <p:cNvPr id="24" name="text">
            <a:extLst xmlns:a="http://schemas.openxmlformats.org/drawingml/2006/main">
              <a:ext uri="{FF2B5EF4-FFF2-40B4-BE49-F238E27FC236}">
                <a16:creationId xmlns:a16="http://schemas.microsoft.com/office/drawing/2014/main" id="{5329415A-A297-467F-899A-D241BA160F34}"/>
              </a:ext>
            </a:extLst>
          </p:cNvPr>
          <p:cNvSpPr>
            <a:spLocks xmlns:a="http://schemas.openxmlformats.org/drawingml/2006/main" noGrp="1"/>
          </p:cNvSpPr>
          <p:nvPr/>
        </p:nvSpPr>
        <p:spPr>
          <a:xfrm xmlns:a="http://schemas.openxmlformats.org/drawingml/2006/main">
            <a:off x="9029700" y="3409950"/>
            <a:ext cx="24003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350" b="0">
                <a:solidFill>
                  <a:srgbClr val="27334F"/>
                </a:solidFill>
                <a:latin typeface="Thonburi"/>
                <a:ea typeface="Thonburi"/>
                <a:cs typeface="Thonburi"/>
              </a:defRPr>
            </a:pPr>
            <a:r>
              <a:rPr sz="1350" b="0">
                <a:solidFill>
                  <a:srgbClr val="27334F"/>
                </a:solidFill>
                <a:latin typeface="Thonburi"/>
                <a:ea typeface="Thonburi"/>
                <a:cs typeface="Thonburi"/>
              </a:rPr>
              <a:t>ทดสอบเรียน–งานได้เร็ว</a:t>
            </a:r>
          </a:p>
        </p:txBody>
      </p:sp>
      <p:sp>
        <p:nvSpPr>
          <p:cNvPr id="25" name="text">
            <a:extLst xmlns:a="http://schemas.openxmlformats.org/drawingml/2006/main">
              <a:ext uri="{FF2B5EF4-FFF2-40B4-BE49-F238E27FC236}">
                <a16:creationId xmlns:a16="http://schemas.microsoft.com/office/drawing/2014/main" id="{4D9311D0-0D20-4574-A6CF-F7D6C3A01479}"/>
              </a:ext>
            </a:extLst>
          </p:cNvPr>
          <p:cNvSpPr>
            <a:spLocks xmlns:a="http://schemas.openxmlformats.org/drawingml/2006/main" noGrp="1"/>
          </p:cNvSpPr>
          <p:nvPr/>
        </p:nvSpPr>
        <p:spPr>
          <a:xfrm xmlns:a="http://schemas.openxmlformats.org/drawingml/2006/main">
            <a:off x="8286750" y="4171950"/>
            <a:ext cx="7048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0392"/>
          </a:bodyPr>
          <a:lstStyle xmlns:a="http://schemas.openxmlformats.org/drawingml/2006/main"/>
          <a:p xmlns:a="http://schemas.openxmlformats.org/drawingml/2006/main">
            <a:pPr algn="l">
              <a:buNone/>
              <a:defRPr sz="1275" b="1">
                <a:solidFill>
                  <a:srgbClr val="C95D4B"/>
                </a:solidFill>
                <a:latin typeface="Thonburi"/>
                <a:ea typeface="Thonburi"/>
                <a:cs typeface="Thonburi"/>
              </a:defRPr>
            </a:pPr>
            <a:r>
              <a:rPr sz="1275" b="1">
                <a:solidFill>
                  <a:srgbClr val="C95D4B"/>
                </a:solidFill>
                <a:latin typeface="Thonburi"/>
                <a:ea typeface="Thonburi"/>
                <a:cs typeface="Thonburi"/>
              </a:rPr>
              <a:t>ข้อจำกัด</a:t>
            </a:r>
          </a:p>
        </p:txBody>
      </p:sp>
      <p:sp>
        <p:nvSpPr>
          <p:cNvPr id="26" name="text">
            <a:extLst xmlns:a="http://schemas.openxmlformats.org/drawingml/2006/main">
              <a:ext uri="{FF2B5EF4-FFF2-40B4-BE49-F238E27FC236}">
                <a16:creationId xmlns:a16="http://schemas.microsoft.com/office/drawing/2014/main" id="{231CB862-F24B-48A6-BCBE-FAC2B1BB02FA}"/>
              </a:ext>
            </a:extLst>
          </p:cNvPr>
          <p:cNvSpPr>
            <a:spLocks xmlns:a="http://schemas.openxmlformats.org/drawingml/2006/main" noGrp="1"/>
          </p:cNvSpPr>
          <p:nvPr/>
        </p:nvSpPr>
        <p:spPr>
          <a:xfrm xmlns:a="http://schemas.openxmlformats.org/drawingml/2006/main">
            <a:off x="9029700" y="4133850"/>
            <a:ext cx="24003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350" b="0">
                <a:solidFill>
                  <a:srgbClr val="27334F"/>
                </a:solidFill>
                <a:latin typeface="Thonburi"/>
                <a:ea typeface="Thonburi"/>
                <a:cs typeface="Thonburi"/>
              </a:defRPr>
            </a:pPr>
            <a:r>
              <a:rPr sz="1350" b="0">
                <a:solidFill>
                  <a:srgbClr val="27334F"/>
                </a:solidFill>
                <a:latin typeface="Thonburi"/>
                <a:ea typeface="Thonburi"/>
                <a:cs typeface="Thonburi"/>
              </a:rPr>
              <a:t>เสี่ยงทรัพยากรกระจุก</a:t>
            </a:r>
          </a:p>
        </p:txBody>
      </p:sp>
      <p:sp>
        <p:nvSpPr>
          <p:cNvPr id="27" name="box">
            <a:extLst xmlns:a="http://schemas.openxmlformats.org/drawingml/2006/main">
              <a:ext uri="{FF2B5EF4-FFF2-40B4-BE49-F238E27FC236}">
                <a16:creationId xmlns:a16="http://schemas.microsoft.com/office/drawing/2014/main" id="{3F409268-1F1C-4341-8514-84443DCA8EAC}"/>
              </a:ext>
            </a:extLst>
          </p:cNvPr>
          <p:cNvSpPr>
            <a:spLocks xmlns:a="http://schemas.openxmlformats.org/drawingml/2006/main" noGrp="1"/>
          </p:cNvSpPr>
          <p:nvPr/>
        </p:nvSpPr>
        <p:spPr>
          <a:xfrm xmlns:a="http://schemas.openxmlformats.org/drawingml/2006/main">
            <a:off x="1524000" y="5219700"/>
            <a:ext cx="9144000" cy="628650"/>
          </a:xfrm>
          <a:prstGeom xmlns:a="http://schemas.openxmlformats.org/drawingml/2006/main" prst="rect">
            <a:avLst/>
          </a:prstGeom>
          <a:solidFill xmlns:a="http://schemas.openxmlformats.org/drawingml/2006/main">
            <a:srgbClr val="F3E7C9"/>
          </a:solidFill>
          <a:ln xmlns:a="http://schemas.openxmlformats.org/drawingml/2006/main" w="0">
            <a:noFill/>
            <a:prstDash val="solid"/>
          </a:ln>
        </p:spPr>
      </p:sp>
      <p:sp>
        <p:nvSpPr>
          <p:cNvPr id="28" name="text">
            <a:extLst xmlns:a="http://schemas.openxmlformats.org/drawingml/2006/main">
              <a:ext uri="{FF2B5EF4-FFF2-40B4-BE49-F238E27FC236}">
                <a16:creationId xmlns:a16="http://schemas.microsoft.com/office/drawing/2014/main" id="{BF1841D5-1F6F-4C9C-8D95-D6BB7F561907}"/>
              </a:ext>
            </a:extLst>
          </p:cNvPr>
          <p:cNvSpPr>
            <a:spLocks xmlns:a="http://schemas.openxmlformats.org/drawingml/2006/main" noGrp="1"/>
          </p:cNvSpPr>
          <p:nvPr/>
        </p:nvSpPr>
        <p:spPr>
          <a:xfrm xmlns:a="http://schemas.openxmlformats.org/drawingml/2006/main">
            <a:off x="1809750" y="5410200"/>
            <a:ext cx="8572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0952"/>
          </a:bodyPr>
          <a:lstStyle xmlns:a="http://schemas.openxmlformats.org/drawingml/2006/main"/>
          <a:p xmlns:a="http://schemas.openxmlformats.org/drawingml/2006/main">
            <a:pPr algn="ctr">
              <a:buNone/>
              <a:defRPr sz="1575" b="1">
                <a:solidFill>
                  <a:srgbClr val="17213A"/>
                </a:solidFill>
                <a:latin typeface="Thonburi"/>
                <a:ea typeface="Thonburi"/>
                <a:cs typeface="Thonburi"/>
              </a:defRPr>
            </a:pPr>
            <a:r>
              <a:rPr sz="1575" b="1">
                <a:solidFill>
                  <a:srgbClr val="17213A"/>
                </a:solidFill>
                <a:latin typeface="Thonburi"/>
                <a:ea typeface="Thonburi"/>
                <a:cs typeface="Thonburi"/>
              </a:rPr>
              <a:t>แนวทางที่เลือกต้องระบุเงื่อนไข: เมื่อใดเดินหน้า ชะลอ ปรับ หรือขยาย</a:t>
            </a:r>
          </a:p>
        </p:txBody>
      </p:sp>
    </p:spTree>
    <p:extLst>
      <p:ext uri="{BB962C8B-B14F-4D97-AF65-F5344CB8AC3E}">
        <p14:creationId xmlns:p14="http://schemas.microsoft.com/office/powerpoint/2010/main" val="833413469"/>
      </p:ext>
    </p:extLst>
  </p:cSld>
</p:sld>
</file>

<file path=ppt/slides/slide19.xml><?xml version="1.0" encoding="utf-8"?>
<p:sld xmlns:p="http://schemas.openxmlformats.org/presentationml/2006/main">
  <p:cSld>
    <p:bg>
      <p:bgPr>
        <a:solidFill xmlns:a="http://schemas.openxmlformats.org/drawingml/2006/main">
          <a:srgbClr val="FBFAF7"/>
        </a:solidFill>
      </p:bgPr>
    </p:bg>
    <p:spTree>
      <p:nvGrpSpPr>
        <p:cNvPr id="1" name=""/>
        <p:cNvGrpSpPr/>
        <p:nvPr/>
      </p:nvGrpSpPr>
      <p:grpSpPr>
        <a:xfrm xmlns:a="http://schemas.openxmlformats.org/drawingml/2006/main"/>
      </p:grpSpPr>
      <p:sp>
        <p:nvSpPr>
          <p:cNvPr id="15" name="text">
            <a:extLst xmlns:a="http://schemas.openxmlformats.org/drawingml/2006/main">
              <a:ext uri="{FF2B5EF4-FFF2-40B4-BE49-F238E27FC236}">
                <a16:creationId xmlns:a16="http://schemas.microsoft.com/office/drawing/2014/main" id="{970A9928-F726-4AD4-9642-85FDB1827E4E}"/>
              </a:ext>
            </a:extLst>
          </p:cNvPr>
          <p:cNvSpPr>
            <a:spLocks xmlns:a="http://schemas.openxmlformats.org/drawingml/2006/main" noGrp="1"/>
          </p:cNvSpPr>
          <p:nvPr/>
        </p:nvSpPr>
        <p:spPr>
          <a:xfrm xmlns:a="http://schemas.openxmlformats.org/drawingml/2006/main">
            <a:off x="533400" y="323850"/>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308"/>
          </a:bodyPr>
          <a:lstStyle xmlns:a="http://schemas.openxmlformats.org/drawingml/2006/main"/>
          <a:p xmlns:a="http://schemas.openxmlformats.org/drawingml/2006/main">
            <a:pPr algn="l">
              <a:buNone/>
              <a:defRPr sz="975" b="1">
                <a:solidFill>
                  <a:srgbClr val="C6922F"/>
                </a:solidFill>
                <a:latin typeface="Thonburi"/>
                <a:ea typeface="Thonburi"/>
                <a:cs typeface="Thonburi"/>
              </a:defRPr>
            </a:pPr>
            <a:r>
              <a:rPr sz="975" b="1">
                <a:solidFill>
                  <a:srgbClr val="C6922F"/>
                </a:solidFill>
                <a:latin typeface="Thonburi"/>
                <a:ea typeface="Thonburi"/>
                <a:cs typeface="Thonburi"/>
              </a:rPr>
              <a:t>แนวทางจัดทำยุทธศาสตร์การพัฒนาการศึกษา</a:t>
            </a:r>
          </a:p>
        </p:txBody>
      </p:sp>
      <p:sp>
        <p:nvSpPr>
          <p:cNvPr id="2" name="text">
            <a:extLst xmlns:a="http://schemas.openxmlformats.org/drawingml/2006/main">
              <a:ext uri="{FF2B5EF4-FFF2-40B4-BE49-F238E27FC236}">
                <a16:creationId xmlns:a16="http://schemas.microsoft.com/office/drawing/2014/main" id="{956394C5-4BFE-40CC-AE12-C1CFDD3CC69D}"/>
              </a:ext>
            </a:extLst>
          </p:cNvPr>
          <p:cNvSpPr>
            <a:spLocks xmlns:a="http://schemas.openxmlformats.org/drawingml/2006/main" noGrp="1"/>
          </p:cNvSpPr>
          <p:nvPr/>
        </p:nvSpPr>
        <p:spPr>
          <a:xfrm xmlns:a="http://schemas.openxmlformats.org/drawingml/2006/main">
            <a:off x="533400" y="647700"/>
            <a:ext cx="111252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850" b="1">
                <a:solidFill>
                  <a:srgbClr val="17213A"/>
                </a:solidFill>
                <a:latin typeface="Thonburi"/>
                <a:ea typeface="Thonburi"/>
                <a:cs typeface="Thonburi"/>
              </a:defRPr>
            </a:pPr>
            <a:r>
              <a:rPr sz="2850" b="1">
                <a:solidFill>
                  <a:srgbClr val="17213A"/>
                </a:solidFill>
                <a:latin typeface="Thonburi"/>
                <a:ea typeface="Thonburi"/>
                <a:cs typeface="Thonburi"/>
              </a:rPr>
              <a:t>การจัดลำดับต้องใช้เกณฑ์โปร่งใส—ไม่ใช้เสียงดังหรือความคุ้นเคย</a:t>
            </a:r>
          </a:p>
        </p:txBody>
      </p:sp>
      <p:sp>
        <p:nvSpPr>
          <p:cNvPr id="3" name="">
            <a:extLst xmlns:a="http://schemas.openxmlformats.org/drawingml/2006/main">
              <a:ext uri="{FF2B5EF4-FFF2-40B4-BE49-F238E27FC236}">
                <a16:creationId xmlns:a16="http://schemas.microsoft.com/office/drawing/2014/main" id="{267FFA02-9D0A-4D9A-ACC7-8AF32AA029F5}"/>
              </a:ext>
            </a:extLst>
          </p:cNvPr>
          <p:cNvSpPr>
            <a:spLocks xmlns:a="http://schemas.openxmlformats.org/drawingml/2006/main" noGrp="1"/>
          </p:cNvSpPr>
          <p:nvPr/>
        </p:nvSpPr>
        <p:spPr>
          <a:xfrm xmlns:a="http://schemas.openxmlformats.org/drawingml/2006/main">
            <a:off x="514350" y="6419850"/>
            <a:ext cx="111633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4" name="text">
            <a:extLst xmlns:a="http://schemas.openxmlformats.org/drawingml/2006/main">
              <a:ext uri="{FF2B5EF4-FFF2-40B4-BE49-F238E27FC236}">
                <a16:creationId xmlns:a16="http://schemas.microsoft.com/office/drawing/2014/main" id="{AEF4B93B-1C94-4D0E-B155-F7C16D6C6EC2}"/>
              </a:ext>
            </a:extLst>
          </p:cNvPr>
          <p:cNvSpPr>
            <a:spLocks xmlns:a="http://schemas.openxmlformats.org/drawingml/2006/main" noGrp="1"/>
          </p:cNvSpPr>
          <p:nvPr/>
        </p:nvSpPr>
        <p:spPr>
          <a:xfrm xmlns:a="http://schemas.openxmlformats.org/drawingml/2006/main">
            <a:off x="533400" y="6496050"/>
            <a:ext cx="8763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l">
              <a:buNone/>
              <a:defRPr sz="975" b="0">
                <a:solidFill>
                  <a:srgbClr val="667085"/>
                </a:solidFill>
                <a:latin typeface="Thonburi"/>
                <a:ea typeface="Thonburi"/>
                <a:cs typeface="Thonburi"/>
              </a:defRPr>
            </a:pPr>
            <a:r>
              <a:rPr sz="975" b="0">
                <a:solidFill>
                  <a:srgbClr val="667085"/>
                </a:solidFill>
                <a:latin typeface="Thonburi"/>
                <a:ea typeface="Thonburi"/>
                <a:cs typeface="Thonburi"/>
              </a:rPr>
              <a:t>คณะทำงานจัดทำร่างยุทธศาสตร์การพัฒนาการศึกษาจังหวัดพระนครศรีอยุธยา</a:t>
            </a:r>
          </a:p>
        </p:txBody>
      </p:sp>
      <p:sp>
        <p:nvSpPr>
          <p:cNvPr id="5" name="text">
            <a:extLst xmlns:a="http://schemas.openxmlformats.org/drawingml/2006/main">
              <a:ext uri="{FF2B5EF4-FFF2-40B4-BE49-F238E27FC236}">
                <a16:creationId xmlns:a16="http://schemas.microsoft.com/office/drawing/2014/main" id="{602F28B1-4B1D-48FC-85FE-561D253D188D}"/>
              </a:ext>
            </a:extLst>
          </p:cNvPr>
          <p:cNvSpPr>
            <a:spLocks xmlns:a="http://schemas.openxmlformats.org/drawingml/2006/main" noGrp="1"/>
          </p:cNvSpPr>
          <p:nvPr/>
        </p:nvSpPr>
        <p:spPr>
          <a:xfrm xmlns:a="http://schemas.openxmlformats.org/drawingml/2006/main">
            <a:off x="11144250" y="6477000"/>
            <a:ext cx="5143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r">
              <a:buNone/>
              <a:defRPr sz="975" b="0">
                <a:solidFill>
                  <a:srgbClr val="667085"/>
                </a:solidFill>
                <a:latin typeface="Thonburi"/>
                <a:ea typeface="Thonburi"/>
                <a:cs typeface="Thonburi"/>
              </a:defRPr>
            </a:pPr>
            <a:r>
              <a:rPr sz="975" b="0">
                <a:solidFill>
                  <a:srgbClr val="667085"/>
                </a:solidFill>
                <a:latin typeface="Thonburi"/>
                <a:ea typeface="Thonburi"/>
                <a:cs typeface="Thonburi"/>
              </a:rPr>
              <a:t>19</a:t>
            </a:r>
          </a:p>
        </p:txBody>
      </p:sp>
      <p:graphicFrame>
        <p:nvGraphicFramePr>
          <p:cNvPr id="22" name="Chart"/>
          <p:cNvGraphicFramePr/>
          <p:nvPr/>
        </p:nvGraphicFramePr>
        <p:xfrm>
          <a:off xmlns:a="http://schemas.openxmlformats.org/drawingml/2006/main" x="495300" y="1476375"/>
          <a:ext xmlns:a="http://schemas.openxmlformats.org/drawingml/2006/main" cx="6953250" cy="4524375"/>
        </p:xfrm>
        <a:graphic xmlns:a="http://schemas.openxmlformats.org/drawingml/2006/main">
          <a:graphicData uri="http://schemas.openxmlformats.org/drawingml/2006/chart">
            <c:chart xmlns:r="http://schemas.openxmlformats.org/officeDocument/2006/relationships" xmlns:c="http://schemas.openxmlformats.org/drawingml/2006/chart" r:id="R601e4991f69b4afb"/>
          </a:graphicData>
        </a:graphic>
      </p:graphicFrame>
      <p:sp>
        <p:nvSpPr>
          <p:cNvPr id="7" name="box">
            <a:extLst xmlns:a="http://schemas.openxmlformats.org/drawingml/2006/main">
              <a:ext uri="{FF2B5EF4-FFF2-40B4-BE49-F238E27FC236}">
                <a16:creationId xmlns:a16="http://schemas.microsoft.com/office/drawing/2014/main" id="{6C5CE22B-6798-45E7-9303-3FF66DA1BA33}"/>
              </a:ext>
            </a:extLst>
          </p:cNvPr>
          <p:cNvSpPr>
            <a:spLocks xmlns:a="http://schemas.openxmlformats.org/drawingml/2006/main" noGrp="1"/>
          </p:cNvSpPr>
          <p:nvPr/>
        </p:nvSpPr>
        <p:spPr>
          <a:xfrm xmlns:a="http://schemas.openxmlformats.org/drawingml/2006/main">
            <a:off x="7848600" y="1809750"/>
            <a:ext cx="3562350" cy="14668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8" name="box">
            <a:extLst xmlns:a="http://schemas.openxmlformats.org/drawingml/2006/main">
              <a:ext uri="{FF2B5EF4-FFF2-40B4-BE49-F238E27FC236}">
                <a16:creationId xmlns:a16="http://schemas.microsoft.com/office/drawing/2014/main" id="{061DFD3E-84A1-4CB0-9D31-F004814DA922}"/>
              </a:ext>
            </a:extLst>
          </p:cNvPr>
          <p:cNvSpPr>
            <a:spLocks xmlns:a="http://schemas.openxmlformats.org/drawingml/2006/main" noGrp="1"/>
          </p:cNvSpPr>
          <p:nvPr/>
        </p:nvSpPr>
        <p:spPr>
          <a:xfrm xmlns:a="http://schemas.openxmlformats.org/drawingml/2006/main">
            <a:off x="7848600" y="1809750"/>
            <a:ext cx="76200" cy="1466850"/>
          </a:xfrm>
          <a:prstGeom xmlns:a="http://schemas.openxmlformats.org/drawingml/2006/main" prst="rect">
            <a:avLst/>
          </a:prstGeom>
          <a:solidFill xmlns:a="http://schemas.openxmlformats.org/drawingml/2006/main">
            <a:srgbClr val="C95D4B"/>
          </a:solidFill>
          <a:ln xmlns:a="http://schemas.openxmlformats.org/drawingml/2006/main" w="0">
            <a:noFill/>
            <a:prstDash val="solid"/>
          </a:ln>
        </p:spPr>
      </p:sp>
      <p:sp>
        <p:nvSpPr>
          <p:cNvPr id="9" name="text">
            <a:extLst xmlns:a="http://schemas.openxmlformats.org/drawingml/2006/main">
              <a:ext uri="{FF2B5EF4-FFF2-40B4-BE49-F238E27FC236}">
                <a16:creationId xmlns:a16="http://schemas.microsoft.com/office/drawing/2014/main" id="{CC4FB1EB-A4A4-41C5-9105-25F66353F5DA}"/>
              </a:ext>
            </a:extLst>
          </p:cNvPr>
          <p:cNvSpPr>
            <a:spLocks xmlns:a="http://schemas.openxmlformats.org/drawingml/2006/main" noGrp="1"/>
          </p:cNvSpPr>
          <p:nvPr/>
        </p:nvSpPr>
        <p:spPr>
          <a:xfrm xmlns:a="http://schemas.openxmlformats.org/drawingml/2006/main">
            <a:off x="8077200" y="1905000"/>
            <a:ext cx="3143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3333"/>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ตัดออกก่อนให้คะแนน</a:t>
            </a:r>
          </a:p>
        </p:txBody>
      </p:sp>
      <p:sp>
        <p:nvSpPr>
          <p:cNvPr id="10" name="text">
            <a:extLst xmlns:a="http://schemas.openxmlformats.org/drawingml/2006/main">
              <a:ext uri="{FF2B5EF4-FFF2-40B4-BE49-F238E27FC236}">
                <a16:creationId xmlns:a16="http://schemas.microsoft.com/office/drawing/2014/main" id="{0852492E-40FD-4C84-9044-9B7EDEC79A5D}"/>
              </a:ext>
            </a:extLst>
          </p:cNvPr>
          <p:cNvSpPr>
            <a:spLocks xmlns:a="http://schemas.openxmlformats.org/drawingml/2006/main" noGrp="1"/>
          </p:cNvSpPr>
          <p:nvPr/>
        </p:nvSpPr>
        <p:spPr>
          <a:xfrm xmlns:a="http://schemas.openxmlformats.org/drawingml/2006/main">
            <a:off x="8077200" y="2209800"/>
            <a:ext cx="3143250" cy="1009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0">
                <a:solidFill>
                  <a:srgbClr val="27334F"/>
                </a:solidFill>
                <a:latin typeface="Thonburi"/>
                <a:ea typeface="Thonburi"/>
                <a:cs typeface="Thonburi"/>
              </a:defRPr>
            </a:pPr>
            <a:r>
              <a:rPr sz="1275" b="0">
                <a:solidFill>
                  <a:srgbClr val="27334F"/>
                </a:solidFill>
                <a:latin typeface="Thonburi"/>
                <a:ea typeface="Thonburi"/>
                <a:cs typeface="Thonburi"/>
              </a:rPr>
              <a:t>ข้อเสนอที่ผิดกฎหมาย ละเมิดสิทธิ ไม่มีเจ้าภาพจริง หรือมีความเสี่ยงร้ายแรงที่ยังควบคุมไม่ได้</a:t>
            </a:r>
          </a:p>
        </p:txBody>
      </p:sp>
      <p:sp>
        <p:nvSpPr>
          <p:cNvPr id="11" name="box">
            <a:extLst xmlns:a="http://schemas.openxmlformats.org/drawingml/2006/main">
              <a:ext uri="{FF2B5EF4-FFF2-40B4-BE49-F238E27FC236}">
                <a16:creationId xmlns:a16="http://schemas.microsoft.com/office/drawing/2014/main" id="{E262E06D-97F5-4CB0-86D7-139FB71774BE}"/>
              </a:ext>
            </a:extLst>
          </p:cNvPr>
          <p:cNvSpPr>
            <a:spLocks xmlns:a="http://schemas.openxmlformats.org/drawingml/2006/main" noGrp="1"/>
          </p:cNvSpPr>
          <p:nvPr/>
        </p:nvSpPr>
        <p:spPr>
          <a:xfrm xmlns:a="http://schemas.openxmlformats.org/drawingml/2006/main">
            <a:off x="7848600" y="3714750"/>
            <a:ext cx="3562350" cy="121920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12" name="box">
            <a:extLst xmlns:a="http://schemas.openxmlformats.org/drawingml/2006/main">
              <a:ext uri="{FF2B5EF4-FFF2-40B4-BE49-F238E27FC236}">
                <a16:creationId xmlns:a16="http://schemas.microsoft.com/office/drawing/2014/main" id="{9F478A86-2D2E-4DD2-A1BD-43E59132BD67}"/>
              </a:ext>
            </a:extLst>
          </p:cNvPr>
          <p:cNvSpPr>
            <a:spLocks xmlns:a="http://schemas.openxmlformats.org/drawingml/2006/main" noGrp="1"/>
          </p:cNvSpPr>
          <p:nvPr/>
        </p:nvSpPr>
        <p:spPr>
          <a:xfrm xmlns:a="http://schemas.openxmlformats.org/drawingml/2006/main">
            <a:off x="7848600" y="3714750"/>
            <a:ext cx="76200" cy="1219200"/>
          </a:xfrm>
          <a:prstGeom xmlns:a="http://schemas.openxmlformats.org/drawingml/2006/main" prst="rect">
            <a:avLst/>
          </a:prstGeom>
          <a:solidFill xmlns:a="http://schemas.openxmlformats.org/drawingml/2006/main">
            <a:srgbClr val="C6922F"/>
          </a:solidFill>
          <a:ln xmlns:a="http://schemas.openxmlformats.org/drawingml/2006/main" w="0">
            <a:noFill/>
            <a:prstDash val="solid"/>
          </a:ln>
        </p:spPr>
      </p:sp>
      <p:sp>
        <p:nvSpPr>
          <p:cNvPr id="13" name="text">
            <a:extLst xmlns:a="http://schemas.openxmlformats.org/drawingml/2006/main">
              <a:ext uri="{FF2B5EF4-FFF2-40B4-BE49-F238E27FC236}">
                <a16:creationId xmlns:a16="http://schemas.microsoft.com/office/drawing/2014/main" id="{9FCD3A66-9696-4006-8BF4-ED910592CE50}"/>
              </a:ext>
            </a:extLst>
          </p:cNvPr>
          <p:cNvSpPr>
            <a:spLocks xmlns:a="http://schemas.openxmlformats.org/drawingml/2006/main" noGrp="1"/>
          </p:cNvSpPr>
          <p:nvPr/>
        </p:nvSpPr>
        <p:spPr>
          <a:xfrm xmlns:a="http://schemas.openxmlformats.org/drawingml/2006/main">
            <a:off x="8077200" y="3810000"/>
            <a:ext cx="3143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3333"/>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ทดสอบความไว</a:t>
            </a:r>
          </a:p>
        </p:txBody>
      </p:sp>
      <p:sp>
        <p:nvSpPr>
          <p:cNvPr id="14" name="text">
            <a:extLst xmlns:a="http://schemas.openxmlformats.org/drawingml/2006/main">
              <a:ext uri="{FF2B5EF4-FFF2-40B4-BE49-F238E27FC236}">
                <a16:creationId xmlns:a16="http://schemas.microsoft.com/office/drawing/2014/main" id="{D3A3A770-2CA9-4540-AB86-FB191D0BED94}"/>
              </a:ext>
            </a:extLst>
          </p:cNvPr>
          <p:cNvSpPr>
            <a:spLocks xmlns:a="http://schemas.openxmlformats.org/drawingml/2006/main" noGrp="1"/>
          </p:cNvSpPr>
          <p:nvPr/>
        </p:nvSpPr>
        <p:spPr>
          <a:xfrm xmlns:a="http://schemas.openxmlformats.org/drawingml/2006/main">
            <a:off x="8077200" y="4114800"/>
            <a:ext cx="31432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0">
                <a:solidFill>
                  <a:srgbClr val="27334F"/>
                </a:solidFill>
                <a:latin typeface="Thonburi"/>
                <a:ea typeface="Thonburi"/>
                <a:cs typeface="Thonburi"/>
              </a:defRPr>
            </a:pPr>
            <a:r>
              <a:rPr sz="1275" b="0">
                <a:solidFill>
                  <a:srgbClr val="27334F"/>
                </a:solidFill>
                <a:latin typeface="Thonburi"/>
                <a:ea typeface="Thonburi"/>
                <a:cs typeface="Thonburi"/>
              </a:rPr>
              <a:t>ลองเปลี่ยนน้ำหนักเกณฑ์สำคัญ แล้วดูว่าลำดับยังคงเดิมหรือไม่</a:t>
            </a:r>
          </a:p>
        </p:txBody>
      </p:sp>
    </p:spTree>
    <p:extLst>
      <p:ext uri="{BB962C8B-B14F-4D97-AF65-F5344CB8AC3E}">
        <p14:creationId xmlns:p14="http://schemas.microsoft.com/office/powerpoint/2010/main" val="882232294"/>
      </p:ext>
    </p:extLst>
  </p:cSld>
</p:sld>
</file>

<file path=ppt/slides/slide2.xml><?xml version="1.0" encoding="utf-8"?>
<p:sld xmlns:p="http://schemas.openxmlformats.org/presentationml/2006/main">
  <p:cSld>
    <p:bg>
      <p:bgPr>
        <a:solidFill xmlns:a="http://schemas.openxmlformats.org/drawingml/2006/main">
          <a:srgbClr val="FBFAF7"/>
        </a:solidFill>
      </p:bgPr>
    </p:bg>
    <p:spTree>
      <p:nvGrpSpPr>
        <p:cNvPr id="1" name=""/>
        <p:cNvGrpSpPr/>
        <p:nvPr/>
      </p:nvGrpSpPr>
      <p:grpSpPr>
        <a:xfrm xmlns:a="http://schemas.openxmlformats.org/drawingml/2006/main"/>
      </p:grpSpPr>
      <p:sp>
        <p:nvSpPr>
          <p:cNvPr id="10" name="text">
            <a:extLst xmlns:a="http://schemas.openxmlformats.org/drawingml/2006/main">
              <a:ext uri="{FF2B5EF4-FFF2-40B4-BE49-F238E27FC236}">
                <a16:creationId xmlns:a16="http://schemas.microsoft.com/office/drawing/2014/main" id="{645E4AF4-98C7-47F1-A082-863889B9445A}"/>
              </a:ext>
            </a:extLst>
          </p:cNvPr>
          <p:cNvSpPr>
            <a:spLocks xmlns:a="http://schemas.openxmlformats.org/drawingml/2006/main" noGrp="1"/>
          </p:cNvSpPr>
          <p:nvPr/>
        </p:nvSpPr>
        <p:spPr>
          <a:xfrm xmlns:a="http://schemas.openxmlformats.org/drawingml/2006/main">
            <a:off x="533400" y="323850"/>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308"/>
          </a:bodyPr>
          <a:lstStyle xmlns:a="http://schemas.openxmlformats.org/drawingml/2006/main"/>
          <a:p xmlns:a="http://schemas.openxmlformats.org/drawingml/2006/main">
            <a:pPr algn="l">
              <a:buNone/>
              <a:defRPr sz="975" b="1">
                <a:solidFill>
                  <a:srgbClr val="C6922F"/>
                </a:solidFill>
                <a:latin typeface="Thonburi"/>
                <a:ea typeface="Thonburi"/>
                <a:cs typeface="Thonburi"/>
              </a:defRPr>
            </a:pPr>
            <a:r>
              <a:rPr sz="975" b="1">
                <a:solidFill>
                  <a:srgbClr val="C6922F"/>
                </a:solidFill>
                <a:latin typeface="Thonburi"/>
                <a:ea typeface="Thonburi"/>
                <a:cs typeface="Thonburi"/>
              </a:rPr>
              <a:t>แนวทางจัดทำยุทธศาสตร์การพัฒนาการศึกษา</a:t>
            </a:r>
          </a:p>
        </p:txBody>
      </p:sp>
      <p:sp>
        <p:nvSpPr>
          <p:cNvPr id="2" name="text">
            <a:extLst xmlns:a="http://schemas.openxmlformats.org/drawingml/2006/main">
              <a:ext uri="{FF2B5EF4-FFF2-40B4-BE49-F238E27FC236}">
                <a16:creationId xmlns:a16="http://schemas.microsoft.com/office/drawing/2014/main" id="{0ED10028-0E88-42EB-9EE8-7643926B19B9}"/>
              </a:ext>
            </a:extLst>
          </p:cNvPr>
          <p:cNvSpPr>
            <a:spLocks xmlns:a="http://schemas.openxmlformats.org/drawingml/2006/main" noGrp="1"/>
          </p:cNvSpPr>
          <p:nvPr/>
        </p:nvSpPr>
        <p:spPr>
          <a:xfrm xmlns:a="http://schemas.openxmlformats.org/drawingml/2006/main">
            <a:off x="533400" y="647700"/>
            <a:ext cx="111252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850" b="1">
                <a:solidFill>
                  <a:srgbClr val="17213A"/>
                </a:solidFill>
                <a:latin typeface="Thonburi"/>
                <a:ea typeface="Thonburi"/>
                <a:cs typeface="Thonburi"/>
              </a:defRPr>
            </a:pPr>
            <a:r>
              <a:rPr sz="2850" b="1">
                <a:solidFill>
                  <a:srgbClr val="17213A"/>
                </a:solidFill>
                <a:latin typeface="Thonburi"/>
                <a:ea typeface="Thonburi"/>
                <a:cs typeface="Thonburi"/>
              </a:rPr>
              <a:t>เริ่มจากการเปลี่ยนแปลงที่ต้องการ—ไม่ใช่จากชื่อโครงการ</a:t>
            </a:r>
          </a:p>
        </p:txBody>
      </p:sp>
      <p:sp>
        <p:nvSpPr>
          <p:cNvPr id="3" name="">
            <a:extLst xmlns:a="http://schemas.openxmlformats.org/drawingml/2006/main">
              <a:ext uri="{FF2B5EF4-FFF2-40B4-BE49-F238E27FC236}">
                <a16:creationId xmlns:a16="http://schemas.microsoft.com/office/drawing/2014/main" id="{F5B34A5B-7320-404F-9D78-55D754004568}"/>
              </a:ext>
            </a:extLst>
          </p:cNvPr>
          <p:cNvSpPr>
            <a:spLocks xmlns:a="http://schemas.openxmlformats.org/drawingml/2006/main" noGrp="1"/>
          </p:cNvSpPr>
          <p:nvPr/>
        </p:nvSpPr>
        <p:spPr>
          <a:xfrm xmlns:a="http://schemas.openxmlformats.org/drawingml/2006/main">
            <a:off x="514350" y="6419850"/>
            <a:ext cx="111633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4" name="text">
            <a:extLst xmlns:a="http://schemas.openxmlformats.org/drawingml/2006/main">
              <a:ext uri="{FF2B5EF4-FFF2-40B4-BE49-F238E27FC236}">
                <a16:creationId xmlns:a16="http://schemas.microsoft.com/office/drawing/2014/main" id="{512637C9-FA34-48B4-B1A5-26CE68C15869}"/>
              </a:ext>
            </a:extLst>
          </p:cNvPr>
          <p:cNvSpPr>
            <a:spLocks xmlns:a="http://schemas.openxmlformats.org/drawingml/2006/main" noGrp="1"/>
          </p:cNvSpPr>
          <p:nvPr/>
        </p:nvSpPr>
        <p:spPr>
          <a:xfrm xmlns:a="http://schemas.openxmlformats.org/drawingml/2006/main">
            <a:off x="533400" y="6496050"/>
            <a:ext cx="8763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l">
              <a:buNone/>
              <a:defRPr sz="975" b="0">
                <a:solidFill>
                  <a:srgbClr val="667085"/>
                </a:solidFill>
                <a:latin typeface="Thonburi"/>
                <a:ea typeface="Thonburi"/>
                <a:cs typeface="Thonburi"/>
              </a:defRPr>
            </a:pPr>
            <a:r>
              <a:rPr sz="975" b="0">
                <a:solidFill>
                  <a:srgbClr val="667085"/>
                </a:solidFill>
                <a:latin typeface="Thonburi"/>
                <a:ea typeface="Thonburi"/>
                <a:cs typeface="Thonburi"/>
              </a:rPr>
              <a:t>คณะทำงานจัดทำร่างยุทธศาสตร์การพัฒนาการศึกษาจังหวัดพระนครศรีอยุธยา</a:t>
            </a:r>
          </a:p>
        </p:txBody>
      </p:sp>
      <p:sp>
        <p:nvSpPr>
          <p:cNvPr id="5" name="text">
            <a:extLst xmlns:a="http://schemas.openxmlformats.org/drawingml/2006/main">
              <a:ext uri="{FF2B5EF4-FFF2-40B4-BE49-F238E27FC236}">
                <a16:creationId xmlns:a16="http://schemas.microsoft.com/office/drawing/2014/main" id="{B4C404F8-B1D8-4A1A-BBDE-1EE21E4C7288}"/>
              </a:ext>
            </a:extLst>
          </p:cNvPr>
          <p:cNvSpPr>
            <a:spLocks xmlns:a="http://schemas.openxmlformats.org/drawingml/2006/main" noGrp="1"/>
          </p:cNvSpPr>
          <p:nvPr/>
        </p:nvSpPr>
        <p:spPr>
          <a:xfrm xmlns:a="http://schemas.openxmlformats.org/drawingml/2006/main">
            <a:off x="11144250" y="6477000"/>
            <a:ext cx="5143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r">
              <a:buNone/>
              <a:defRPr sz="975" b="0">
                <a:solidFill>
                  <a:srgbClr val="667085"/>
                </a:solidFill>
                <a:latin typeface="Thonburi"/>
                <a:ea typeface="Thonburi"/>
                <a:cs typeface="Thonburi"/>
              </a:defRPr>
            </a:pPr>
            <a:r>
              <a:rPr sz="975" b="0">
                <a:solidFill>
                  <a:srgbClr val="667085"/>
                </a:solidFill>
                <a:latin typeface="Thonburi"/>
                <a:ea typeface="Thonburi"/>
                <a:cs typeface="Thonburi"/>
              </a:rPr>
              <a:t>02</a:t>
            </a:r>
          </a:p>
        </p:txBody>
      </p:sp>
      <p:sp>
        <p:nvSpPr>
          <p:cNvPr id="6" name="text">
            <a:extLst xmlns:a="http://schemas.openxmlformats.org/drawingml/2006/main">
              <a:ext uri="{FF2B5EF4-FFF2-40B4-BE49-F238E27FC236}">
                <a16:creationId xmlns:a16="http://schemas.microsoft.com/office/drawing/2014/main" id="{00DE553F-3CC1-46A5-8011-3DB56D2BD8AA}"/>
              </a:ext>
            </a:extLst>
          </p:cNvPr>
          <p:cNvSpPr>
            <a:spLocks xmlns:a="http://schemas.openxmlformats.org/drawingml/2006/main" noGrp="1"/>
          </p:cNvSpPr>
          <p:nvPr/>
        </p:nvSpPr>
        <p:spPr>
          <a:xfrm xmlns:a="http://schemas.openxmlformats.org/drawingml/2006/main">
            <a:off x="1047750" y="1809750"/>
            <a:ext cx="10096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875" b="0">
                <a:solidFill>
                  <a:srgbClr val="667085"/>
                </a:solidFill>
                <a:latin typeface="Thonburi"/>
                <a:ea typeface="Thonburi"/>
                <a:cs typeface="Thonburi"/>
              </a:defRPr>
            </a:pPr>
            <a:r>
              <a:rPr sz="1875" b="0">
                <a:solidFill>
                  <a:srgbClr val="667085"/>
                </a:solidFill>
                <a:latin typeface="Thonburi"/>
                <a:ea typeface="Thonburi"/>
                <a:cs typeface="Thonburi"/>
              </a:rPr>
              <a:t>หากตัดชื่อโครงการและถ้อยคำเชิงนโยบายออก…</a:t>
            </a:r>
          </a:p>
        </p:txBody>
      </p:sp>
      <p:sp>
        <p:nvSpPr>
          <p:cNvPr id="7" name="text">
            <a:extLst xmlns:a="http://schemas.openxmlformats.org/drawingml/2006/main">
              <a:ext uri="{FF2B5EF4-FFF2-40B4-BE49-F238E27FC236}">
                <a16:creationId xmlns:a16="http://schemas.microsoft.com/office/drawing/2014/main" id="{E540594F-37A5-4572-B1A0-B8659B112F48}"/>
              </a:ext>
            </a:extLst>
          </p:cNvPr>
          <p:cNvSpPr>
            <a:spLocks xmlns:a="http://schemas.openxmlformats.org/drawingml/2006/main" noGrp="1"/>
          </p:cNvSpPr>
          <p:nvPr/>
        </p:nvSpPr>
        <p:spPr>
          <a:xfrm xmlns:a="http://schemas.openxmlformats.org/drawingml/2006/main">
            <a:off x="952500" y="2476500"/>
            <a:ext cx="1028700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3450" b="1">
                <a:solidFill>
                  <a:srgbClr val="17213A"/>
                </a:solidFill>
                <a:latin typeface="Thonburi"/>
                <a:ea typeface="Thonburi"/>
                <a:cs typeface="Thonburi"/>
              </a:defRPr>
            </a:pPr>
            <a:r>
              <a:rPr sz="3450" b="1">
                <a:solidFill>
                  <a:srgbClr val="17213A"/>
                </a:solidFill>
                <a:latin typeface="Thonburi"/>
                <a:ea typeface="Thonburi"/>
                <a:cs typeface="Thonburi"/>
              </a:rPr>
              <a:t>ปี 2575 ผู้เรียนและประชาชนอยุธยา</a:t>
            </a:r>
          </a:p>
          <a:p xmlns:a="http://schemas.openxmlformats.org/drawingml/2006/main">
            <a:pPr algn="ctr">
              <a:buNone/>
              <a:defRPr sz="3450" b="1">
                <a:solidFill>
                  <a:srgbClr val="17213A"/>
                </a:solidFill>
                <a:latin typeface="Thonburi"/>
                <a:ea typeface="Thonburi"/>
                <a:cs typeface="Thonburi"/>
              </a:defRPr>
            </a:pPr>
            <a:r>
              <a:rPr sz="3450" b="1">
                <a:solidFill>
                  <a:srgbClr val="17213A"/>
                </a:solidFill>
                <a:latin typeface="Thonburi"/>
                <a:ea typeface="Thonburi"/>
                <a:cs typeface="Thonburi"/>
              </a:rPr>
              <a:t>จะมีชีวิตต่างจากวันนี้อย่างไร?</a:t>
            </a:r>
          </a:p>
        </p:txBody>
      </p:sp>
      <p:sp>
        <p:nvSpPr>
          <p:cNvPr id="8" name="box">
            <a:extLst xmlns:a="http://schemas.openxmlformats.org/drawingml/2006/main">
              <a:ext uri="{FF2B5EF4-FFF2-40B4-BE49-F238E27FC236}">
                <a16:creationId xmlns:a16="http://schemas.microsoft.com/office/drawing/2014/main" id="{6EE401D2-0AFA-4AF8-9023-715D88103191}"/>
              </a:ext>
            </a:extLst>
          </p:cNvPr>
          <p:cNvSpPr>
            <a:spLocks xmlns:a="http://schemas.openxmlformats.org/drawingml/2006/main" noGrp="1"/>
          </p:cNvSpPr>
          <p:nvPr/>
        </p:nvSpPr>
        <p:spPr>
          <a:xfrm xmlns:a="http://schemas.openxmlformats.org/drawingml/2006/main">
            <a:off x="2857500" y="4362450"/>
            <a:ext cx="6477000" cy="723900"/>
          </a:xfrm>
          <a:prstGeom xmlns:a="http://schemas.openxmlformats.org/drawingml/2006/main" prst="rect">
            <a:avLst/>
          </a:prstGeom>
          <a:solidFill xmlns:a="http://schemas.openxmlformats.org/drawingml/2006/main">
            <a:srgbClr val="F3E7C9"/>
          </a:solidFill>
          <a:ln xmlns:a="http://schemas.openxmlformats.org/drawingml/2006/main" w="0">
            <a:noFill/>
            <a:prstDash val="solid"/>
          </a:ln>
        </p:spPr>
      </p:sp>
      <p:sp>
        <p:nvSpPr>
          <p:cNvPr id="9" name="text">
            <a:extLst xmlns:a="http://schemas.openxmlformats.org/drawingml/2006/main">
              <a:ext uri="{FF2B5EF4-FFF2-40B4-BE49-F238E27FC236}">
                <a16:creationId xmlns:a16="http://schemas.microsoft.com/office/drawing/2014/main" id="{AB846921-522B-4B5B-BDA3-47AE6C5F22A2}"/>
              </a:ext>
            </a:extLst>
          </p:cNvPr>
          <p:cNvSpPr>
            <a:spLocks xmlns:a="http://schemas.openxmlformats.org/drawingml/2006/main" noGrp="1"/>
          </p:cNvSpPr>
          <p:nvPr/>
        </p:nvSpPr>
        <p:spPr>
          <a:xfrm xmlns:a="http://schemas.openxmlformats.org/drawingml/2006/main">
            <a:off x="3105150" y="4572000"/>
            <a:ext cx="59817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8406"/>
          </a:bodyPr>
          <a:lstStyle xmlns:a="http://schemas.openxmlformats.org/drawingml/2006/main"/>
          <a:p xmlns:a="http://schemas.openxmlformats.org/drawingml/2006/main">
            <a:pPr algn="ctr">
              <a:buNone/>
              <a:defRPr sz="1725" b="1">
                <a:solidFill>
                  <a:srgbClr val="17213A"/>
                </a:solidFill>
                <a:latin typeface="Thonburi"/>
                <a:ea typeface="Thonburi"/>
                <a:cs typeface="Thonburi"/>
              </a:defRPr>
            </a:pPr>
            <a:r>
              <a:rPr sz="1725" b="1">
                <a:solidFill>
                  <a:srgbClr val="17213A"/>
                </a:solidFill>
                <a:latin typeface="Thonburi"/>
                <a:ea typeface="Thonburi"/>
                <a:cs typeface="Thonburi"/>
              </a:rPr>
              <a:t>และหลักฐานใดจะยืนยันว่าการเปลี่ยนแปลงนั้นเกิดขึ้นจริง</a:t>
            </a:r>
          </a:p>
        </p:txBody>
      </p:sp>
    </p:spTree>
    <p:extLst>
      <p:ext uri="{BB962C8B-B14F-4D97-AF65-F5344CB8AC3E}">
        <p14:creationId xmlns:p14="http://schemas.microsoft.com/office/powerpoint/2010/main" val="324865058"/>
      </p:ext>
    </p:extLst>
  </p:cSld>
</p:sld>
</file>

<file path=ppt/slides/slide20.xml><?xml version="1.0" encoding="utf-8"?>
<p:sld xmlns:p="http://schemas.openxmlformats.org/presentationml/2006/main">
  <p:cSld>
    <p:bg>
      <p:bgPr>
        <a:solidFill xmlns:a="http://schemas.openxmlformats.org/drawingml/2006/main">
          <a:srgbClr val="FBFAF7"/>
        </a:solidFill>
      </p:bgPr>
    </p:bg>
    <p:spTree>
      <p:nvGrpSpPr>
        <p:cNvPr id="1" name=""/>
        <p:cNvGrpSpPr/>
        <p:nvPr/>
      </p:nvGrpSpPr>
      <p:grpSpPr>
        <a:xfrm xmlns:a="http://schemas.openxmlformats.org/drawingml/2006/main"/>
      </p:grpSpPr>
      <p:sp>
        <p:nvSpPr>
          <p:cNvPr id="33" name="text">
            <a:extLst xmlns:a="http://schemas.openxmlformats.org/drawingml/2006/main">
              <a:ext uri="{FF2B5EF4-FFF2-40B4-BE49-F238E27FC236}">
                <a16:creationId xmlns:a16="http://schemas.microsoft.com/office/drawing/2014/main" id="{57220647-33D0-4E4A-AF0E-B6990EDEB156}"/>
              </a:ext>
            </a:extLst>
          </p:cNvPr>
          <p:cNvSpPr>
            <a:spLocks xmlns:a="http://schemas.openxmlformats.org/drawingml/2006/main" noGrp="1"/>
          </p:cNvSpPr>
          <p:nvPr/>
        </p:nvSpPr>
        <p:spPr>
          <a:xfrm xmlns:a="http://schemas.openxmlformats.org/drawingml/2006/main">
            <a:off x="533400" y="323850"/>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308"/>
          </a:bodyPr>
          <a:lstStyle xmlns:a="http://schemas.openxmlformats.org/drawingml/2006/main"/>
          <a:p xmlns:a="http://schemas.openxmlformats.org/drawingml/2006/main">
            <a:pPr algn="l">
              <a:buNone/>
              <a:defRPr sz="975" b="1">
                <a:solidFill>
                  <a:srgbClr val="C6922F"/>
                </a:solidFill>
                <a:latin typeface="Thonburi"/>
                <a:ea typeface="Thonburi"/>
                <a:cs typeface="Thonburi"/>
              </a:defRPr>
            </a:pPr>
            <a:r>
              <a:rPr sz="975" b="1">
                <a:solidFill>
                  <a:srgbClr val="C6922F"/>
                </a:solidFill>
                <a:latin typeface="Thonburi"/>
                <a:ea typeface="Thonburi"/>
                <a:cs typeface="Thonburi"/>
              </a:rPr>
              <a:t>แนวทางจัดทำยุทธศาสตร์การพัฒนาการศึกษา</a:t>
            </a:r>
          </a:p>
        </p:txBody>
      </p:sp>
      <p:sp>
        <p:nvSpPr>
          <p:cNvPr id="2" name="text">
            <a:extLst xmlns:a="http://schemas.openxmlformats.org/drawingml/2006/main">
              <a:ext uri="{FF2B5EF4-FFF2-40B4-BE49-F238E27FC236}">
                <a16:creationId xmlns:a16="http://schemas.microsoft.com/office/drawing/2014/main" id="{CA7340FD-3B27-4538-BF19-00FE77723167}"/>
              </a:ext>
            </a:extLst>
          </p:cNvPr>
          <p:cNvSpPr>
            <a:spLocks xmlns:a="http://schemas.openxmlformats.org/drawingml/2006/main" noGrp="1"/>
          </p:cNvSpPr>
          <p:nvPr/>
        </p:nvSpPr>
        <p:spPr>
          <a:xfrm xmlns:a="http://schemas.openxmlformats.org/drawingml/2006/main">
            <a:off x="533400" y="647700"/>
            <a:ext cx="111252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850" b="1">
                <a:solidFill>
                  <a:srgbClr val="17213A"/>
                </a:solidFill>
                <a:latin typeface="Thonburi"/>
                <a:ea typeface="Thonburi"/>
                <a:cs typeface="Thonburi"/>
              </a:defRPr>
            </a:pPr>
            <a:r>
              <a:rPr sz="2850" b="1">
                <a:solidFill>
                  <a:srgbClr val="17213A"/>
                </a:solidFill>
                <a:latin typeface="Thonburi"/>
                <a:ea typeface="Thonburi"/>
                <a:cs typeface="Thonburi"/>
              </a:rPr>
              <a:t>ทฤษฎีการเปลี่ยนแปลงอธิบายว่า “ทำไมแนวทางนี้จึงน่าจะได้ผล”</a:t>
            </a:r>
          </a:p>
        </p:txBody>
      </p:sp>
      <p:sp>
        <p:nvSpPr>
          <p:cNvPr id="3" name="">
            <a:extLst xmlns:a="http://schemas.openxmlformats.org/drawingml/2006/main">
              <a:ext uri="{FF2B5EF4-FFF2-40B4-BE49-F238E27FC236}">
                <a16:creationId xmlns:a16="http://schemas.microsoft.com/office/drawing/2014/main" id="{A85244C9-8BFF-48C1-8A9F-647C33A1B32D}"/>
              </a:ext>
            </a:extLst>
          </p:cNvPr>
          <p:cNvSpPr>
            <a:spLocks xmlns:a="http://schemas.openxmlformats.org/drawingml/2006/main" noGrp="1"/>
          </p:cNvSpPr>
          <p:nvPr/>
        </p:nvSpPr>
        <p:spPr>
          <a:xfrm xmlns:a="http://schemas.openxmlformats.org/drawingml/2006/main">
            <a:off x="514350" y="6419850"/>
            <a:ext cx="111633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4" name="text">
            <a:extLst xmlns:a="http://schemas.openxmlformats.org/drawingml/2006/main">
              <a:ext uri="{FF2B5EF4-FFF2-40B4-BE49-F238E27FC236}">
                <a16:creationId xmlns:a16="http://schemas.microsoft.com/office/drawing/2014/main" id="{2367F58B-4010-4390-92D8-31A77F20874C}"/>
              </a:ext>
            </a:extLst>
          </p:cNvPr>
          <p:cNvSpPr>
            <a:spLocks xmlns:a="http://schemas.openxmlformats.org/drawingml/2006/main" noGrp="1"/>
          </p:cNvSpPr>
          <p:nvPr/>
        </p:nvSpPr>
        <p:spPr>
          <a:xfrm xmlns:a="http://schemas.openxmlformats.org/drawingml/2006/main">
            <a:off x="533400" y="6496050"/>
            <a:ext cx="8763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l">
              <a:buNone/>
              <a:defRPr sz="975" b="0">
                <a:solidFill>
                  <a:srgbClr val="667085"/>
                </a:solidFill>
                <a:latin typeface="Thonburi"/>
                <a:ea typeface="Thonburi"/>
                <a:cs typeface="Thonburi"/>
              </a:defRPr>
            </a:pPr>
            <a:r>
              <a:rPr sz="975" b="0">
                <a:solidFill>
                  <a:srgbClr val="667085"/>
                </a:solidFill>
                <a:latin typeface="Thonburi"/>
                <a:ea typeface="Thonburi"/>
                <a:cs typeface="Thonburi"/>
              </a:rPr>
              <a:t>คณะทำงานจัดทำร่างยุทธศาสตร์การพัฒนาการศึกษาจังหวัดพระนครศรีอยุธยา</a:t>
            </a:r>
          </a:p>
        </p:txBody>
      </p:sp>
      <p:sp>
        <p:nvSpPr>
          <p:cNvPr id="5" name="text">
            <a:extLst xmlns:a="http://schemas.openxmlformats.org/drawingml/2006/main">
              <a:ext uri="{FF2B5EF4-FFF2-40B4-BE49-F238E27FC236}">
                <a16:creationId xmlns:a16="http://schemas.microsoft.com/office/drawing/2014/main" id="{6CD8BAE7-CE73-4765-9FB6-E972AF017947}"/>
              </a:ext>
            </a:extLst>
          </p:cNvPr>
          <p:cNvSpPr>
            <a:spLocks xmlns:a="http://schemas.openxmlformats.org/drawingml/2006/main" noGrp="1"/>
          </p:cNvSpPr>
          <p:nvPr/>
        </p:nvSpPr>
        <p:spPr>
          <a:xfrm xmlns:a="http://schemas.openxmlformats.org/drawingml/2006/main">
            <a:off x="11144250" y="6477000"/>
            <a:ext cx="5143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r">
              <a:buNone/>
              <a:defRPr sz="975" b="0">
                <a:solidFill>
                  <a:srgbClr val="667085"/>
                </a:solidFill>
                <a:latin typeface="Thonburi"/>
                <a:ea typeface="Thonburi"/>
                <a:cs typeface="Thonburi"/>
              </a:defRPr>
            </a:pPr>
            <a:r>
              <a:rPr sz="975" b="0">
                <a:solidFill>
                  <a:srgbClr val="667085"/>
                </a:solidFill>
                <a:latin typeface="Thonburi"/>
                <a:ea typeface="Thonburi"/>
                <a:cs typeface="Thonburi"/>
              </a:rPr>
              <a:t>20</a:t>
            </a:r>
          </a:p>
        </p:txBody>
      </p:sp>
      <p:sp>
        <p:nvSpPr>
          <p:cNvPr id="6" name="box">
            <a:extLst xmlns:a="http://schemas.openxmlformats.org/drawingml/2006/main">
              <a:ext uri="{FF2B5EF4-FFF2-40B4-BE49-F238E27FC236}">
                <a16:creationId xmlns:a16="http://schemas.microsoft.com/office/drawing/2014/main" id="{058BD2EF-6932-42C9-8FAF-8FA4287860BC}"/>
              </a:ext>
            </a:extLst>
          </p:cNvPr>
          <p:cNvSpPr>
            <a:spLocks xmlns:a="http://schemas.openxmlformats.org/drawingml/2006/main" noGrp="1"/>
          </p:cNvSpPr>
          <p:nvPr/>
        </p:nvSpPr>
        <p:spPr>
          <a:xfrm xmlns:a="http://schemas.openxmlformats.org/drawingml/2006/main">
            <a:off x="495300" y="2266950"/>
            <a:ext cx="1952625" cy="14668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7" name="text">
            <a:extLst xmlns:a="http://schemas.openxmlformats.org/drawingml/2006/main">
              <a:ext uri="{FF2B5EF4-FFF2-40B4-BE49-F238E27FC236}">
                <a16:creationId xmlns:a16="http://schemas.microsoft.com/office/drawing/2014/main" id="{C2E8F872-ECA9-4933-A6BC-F0291ABFC0A1}"/>
              </a:ext>
            </a:extLst>
          </p:cNvPr>
          <p:cNvSpPr>
            <a:spLocks xmlns:a="http://schemas.openxmlformats.org/drawingml/2006/main" noGrp="1"/>
          </p:cNvSpPr>
          <p:nvPr/>
        </p:nvSpPr>
        <p:spPr>
          <a:xfrm xmlns:a="http://schemas.openxmlformats.org/drawingml/2006/main">
            <a:off x="666750" y="2438400"/>
            <a:ext cx="4000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0196"/>
          </a:bodyPr>
          <a:lstStyle xmlns:a="http://schemas.openxmlformats.org/drawingml/2006/main"/>
          <a:p xmlns:a="http://schemas.openxmlformats.org/drawingml/2006/main">
            <a:pPr algn="l">
              <a:buNone/>
              <a:defRPr sz="1275" b="1">
                <a:solidFill>
                  <a:srgbClr val="2F6FB2"/>
                </a:solidFill>
                <a:latin typeface="Thonburi"/>
                <a:ea typeface="Thonburi"/>
                <a:cs typeface="Thonburi"/>
              </a:defRPr>
            </a:pPr>
            <a:r>
              <a:rPr sz="1275" b="1">
                <a:solidFill>
                  <a:srgbClr val="2F6FB2"/>
                </a:solidFill>
                <a:latin typeface="Thonburi"/>
                <a:ea typeface="Thonburi"/>
                <a:cs typeface="Thonburi"/>
              </a:rPr>
              <a:t>01</a:t>
            </a:r>
          </a:p>
        </p:txBody>
      </p:sp>
      <p:sp>
        <p:nvSpPr>
          <p:cNvPr id="8" name="text">
            <a:extLst xmlns:a="http://schemas.openxmlformats.org/drawingml/2006/main">
              <a:ext uri="{FF2B5EF4-FFF2-40B4-BE49-F238E27FC236}">
                <a16:creationId xmlns:a16="http://schemas.microsoft.com/office/drawing/2014/main" id="{0276117E-62ED-44A3-9DD2-9C53E66EB842}"/>
              </a:ext>
            </a:extLst>
          </p:cNvPr>
          <p:cNvSpPr>
            <a:spLocks xmlns:a="http://schemas.openxmlformats.org/drawingml/2006/main" noGrp="1"/>
          </p:cNvSpPr>
          <p:nvPr/>
        </p:nvSpPr>
        <p:spPr>
          <a:xfrm xmlns:a="http://schemas.openxmlformats.org/drawingml/2006/main">
            <a:off x="666750" y="2914650"/>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6825"/>
          </a:bodyPr>
          <a:lstStyle xmlns:a="http://schemas.openxmlformats.org/drawingml/2006/main"/>
          <a:p xmlns:a="http://schemas.openxmlformats.org/drawingml/2006/main">
            <a:pPr algn="l">
              <a:buNone/>
              <a:defRPr sz="1575" b="1">
                <a:solidFill>
                  <a:srgbClr val="17213A"/>
                </a:solidFill>
                <a:latin typeface="Thonburi"/>
                <a:ea typeface="Thonburi"/>
                <a:cs typeface="Thonburi"/>
              </a:defRPr>
            </a:pPr>
            <a:r>
              <a:rPr sz="1575" b="1">
                <a:solidFill>
                  <a:srgbClr val="17213A"/>
                </a:solidFill>
                <a:latin typeface="Thonburi"/>
                <a:ea typeface="Thonburi"/>
                <a:cs typeface="Thonburi"/>
              </a:rPr>
              <a:t>ปัจจัยนำเข้า</a:t>
            </a:r>
          </a:p>
        </p:txBody>
      </p:sp>
      <p:sp>
        <p:nvSpPr>
          <p:cNvPr id="9" name="text">
            <a:extLst xmlns:a="http://schemas.openxmlformats.org/drawingml/2006/main">
              <a:ext uri="{FF2B5EF4-FFF2-40B4-BE49-F238E27FC236}">
                <a16:creationId xmlns:a16="http://schemas.microsoft.com/office/drawing/2014/main" id="{2F7902C6-B7B0-4424-8221-901D49708522}"/>
              </a:ext>
            </a:extLst>
          </p:cNvPr>
          <p:cNvSpPr>
            <a:spLocks xmlns:a="http://schemas.openxmlformats.org/drawingml/2006/main" noGrp="1"/>
          </p:cNvSpPr>
          <p:nvPr/>
        </p:nvSpPr>
        <p:spPr>
          <a:xfrm xmlns:a="http://schemas.openxmlformats.org/drawingml/2006/main">
            <a:off x="666750" y="3314700"/>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0">
                <a:solidFill>
                  <a:srgbClr val="27334F"/>
                </a:solidFill>
                <a:latin typeface="Thonburi"/>
                <a:ea typeface="Thonburi"/>
                <a:cs typeface="Thonburi"/>
              </a:defRPr>
            </a:pPr>
            <a:r>
              <a:rPr sz="1275" b="0">
                <a:solidFill>
                  <a:srgbClr val="27334F"/>
                </a:solidFill>
                <a:latin typeface="Thonburi"/>
                <a:ea typeface="Thonburi"/>
                <a:cs typeface="Thonburi"/>
              </a:rPr>
              <a:t>คน • งบ • ข้อมูล</a:t>
            </a:r>
          </a:p>
        </p:txBody>
      </p:sp>
      <p:sp>
        <p:nvSpPr>
          <p:cNvPr id="10" name="text">
            <a:extLst xmlns:a="http://schemas.openxmlformats.org/drawingml/2006/main">
              <a:ext uri="{FF2B5EF4-FFF2-40B4-BE49-F238E27FC236}">
                <a16:creationId xmlns:a16="http://schemas.microsoft.com/office/drawing/2014/main" id="{BB7E2F9F-FC62-4007-A154-05CC1F5B4741}"/>
              </a:ext>
            </a:extLst>
          </p:cNvPr>
          <p:cNvSpPr>
            <a:spLocks xmlns:a="http://schemas.openxmlformats.org/drawingml/2006/main" noGrp="1"/>
          </p:cNvSpPr>
          <p:nvPr/>
        </p:nvSpPr>
        <p:spPr>
          <a:xfrm xmlns:a="http://schemas.openxmlformats.org/drawingml/2006/main">
            <a:off x="2447925" y="2724150"/>
            <a:ext cx="3810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790"/>
          </a:bodyPr>
          <a:lstStyle xmlns:a="http://schemas.openxmlformats.org/drawingml/2006/main"/>
          <a:p xmlns:a="http://schemas.openxmlformats.org/drawingml/2006/main">
            <a:pPr algn="ctr">
              <a:buNone/>
              <a:defRPr sz="1950" b="1">
                <a:solidFill>
                  <a:srgbClr val="667085"/>
                </a:solidFill>
                <a:latin typeface="Thonburi"/>
                <a:ea typeface="Thonburi"/>
                <a:cs typeface="Thonburi"/>
              </a:defRPr>
            </a:pPr>
            <a:r>
              <a:rPr sz="1950" b="1">
                <a:solidFill>
                  <a:srgbClr val="667085"/>
                </a:solidFill>
                <a:latin typeface="Thonburi"/>
                <a:ea typeface="Thonburi"/>
                <a:cs typeface="Thonburi"/>
              </a:rPr>
              <a:t>→</a:t>
            </a:r>
          </a:p>
        </p:txBody>
      </p:sp>
      <p:sp>
        <p:nvSpPr>
          <p:cNvPr id="11" name="box">
            <a:extLst xmlns:a="http://schemas.openxmlformats.org/drawingml/2006/main">
              <a:ext uri="{FF2B5EF4-FFF2-40B4-BE49-F238E27FC236}">
                <a16:creationId xmlns:a16="http://schemas.microsoft.com/office/drawing/2014/main" id="{D0A5D9E4-BD8E-4C0E-B809-C5B8F18883CB}"/>
              </a:ext>
            </a:extLst>
          </p:cNvPr>
          <p:cNvSpPr>
            <a:spLocks xmlns:a="http://schemas.openxmlformats.org/drawingml/2006/main" noGrp="1"/>
          </p:cNvSpPr>
          <p:nvPr/>
        </p:nvSpPr>
        <p:spPr>
          <a:xfrm xmlns:a="http://schemas.openxmlformats.org/drawingml/2006/main">
            <a:off x="2828925" y="2266950"/>
            <a:ext cx="1952625" cy="14668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12" name="text">
            <a:extLst xmlns:a="http://schemas.openxmlformats.org/drawingml/2006/main">
              <a:ext uri="{FF2B5EF4-FFF2-40B4-BE49-F238E27FC236}">
                <a16:creationId xmlns:a16="http://schemas.microsoft.com/office/drawing/2014/main" id="{B1EE0452-69AD-4ADF-B125-EA7B05C8915A}"/>
              </a:ext>
            </a:extLst>
          </p:cNvPr>
          <p:cNvSpPr>
            <a:spLocks xmlns:a="http://schemas.openxmlformats.org/drawingml/2006/main" noGrp="1"/>
          </p:cNvSpPr>
          <p:nvPr/>
        </p:nvSpPr>
        <p:spPr>
          <a:xfrm xmlns:a="http://schemas.openxmlformats.org/drawingml/2006/main">
            <a:off x="3000375" y="2438400"/>
            <a:ext cx="4000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0196"/>
          </a:bodyPr>
          <a:lstStyle xmlns:a="http://schemas.openxmlformats.org/drawingml/2006/main"/>
          <a:p xmlns:a="http://schemas.openxmlformats.org/drawingml/2006/main">
            <a:pPr algn="l">
              <a:buNone/>
              <a:defRPr sz="1275" b="1">
                <a:solidFill>
                  <a:srgbClr val="2F6FB2"/>
                </a:solidFill>
                <a:latin typeface="Thonburi"/>
                <a:ea typeface="Thonburi"/>
                <a:cs typeface="Thonburi"/>
              </a:defRPr>
            </a:pPr>
            <a:r>
              <a:rPr sz="1275" b="1">
                <a:solidFill>
                  <a:srgbClr val="2F6FB2"/>
                </a:solidFill>
                <a:latin typeface="Thonburi"/>
                <a:ea typeface="Thonburi"/>
                <a:cs typeface="Thonburi"/>
              </a:rPr>
              <a:t>02</a:t>
            </a:r>
          </a:p>
        </p:txBody>
      </p:sp>
      <p:sp>
        <p:nvSpPr>
          <p:cNvPr id="13" name="text">
            <a:extLst xmlns:a="http://schemas.openxmlformats.org/drawingml/2006/main">
              <a:ext uri="{FF2B5EF4-FFF2-40B4-BE49-F238E27FC236}">
                <a16:creationId xmlns:a16="http://schemas.microsoft.com/office/drawing/2014/main" id="{986F8086-B436-4758-8E0C-B81A4F844C32}"/>
              </a:ext>
            </a:extLst>
          </p:cNvPr>
          <p:cNvSpPr>
            <a:spLocks xmlns:a="http://schemas.openxmlformats.org/drawingml/2006/main" noGrp="1"/>
          </p:cNvSpPr>
          <p:nvPr/>
        </p:nvSpPr>
        <p:spPr>
          <a:xfrm xmlns:a="http://schemas.openxmlformats.org/drawingml/2006/main">
            <a:off x="3000375" y="2914650"/>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6825"/>
          </a:bodyPr>
          <a:lstStyle xmlns:a="http://schemas.openxmlformats.org/drawingml/2006/main"/>
          <a:p xmlns:a="http://schemas.openxmlformats.org/drawingml/2006/main">
            <a:pPr algn="l">
              <a:buNone/>
              <a:defRPr sz="1575" b="1">
                <a:solidFill>
                  <a:srgbClr val="17213A"/>
                </a:solidFill>
                <a:latin typeface="Thonburi"/>
                <a:ea typeface="Thonburi"/>
                <a:cs typeface="Thonburi"/>
              </a:defRPr>
            </a:pPr>
            <a:r>
              <a:rPr sz="1575" b="1">
                <a:solidFill>
                  <a:srgbClr val="17213A"/>
                </a:solidFill>
                <a:latin typeface="Thonburi"/>
                <a:ea typeface="Thonburi"/>
                <a:cs typeface="Thonburi"/>
              </a:rPr>
              <a:t>กิจกรรม</a:t>
            </a:r>
          </a:p>
        </p:txBody>
      </p:sp>
      <p:sp>
        <p:nvSpPr>
          <p:cNvPr id="14" name="text">
            <a:extLst xmlns:a="http://schemas.openxmlformats.org/drawingml/2006/main">
              <a:ext uri="{FF2B5EF4-FFF2-40B4-BE49-F238E27FC236}">
                <a16:creationId xmlns:a16="http://schemas.microsoft.com/office/drawing/2014/main" id="{C9D03EED-2E73-498E-92E1-5487C9854623}"/>
              </a:ext>
            </a:extLst>
          </p:cNvPr>
          <p:cNvSpPr>
            <a:spLocks xmlns:a="http://schemas.openxmlformats.org/drawingml/2006/main" noGrp="1"/>
          </p:cNvSpPr>
          <p:nvPr/>
        </p:nvSpPr>
        <p:spPr>
          <a:xfrm xmlns:a="http://schemas.openxmlformats.org/drawingml/2006/main">
            <a:off x="3000375" y="3314700"/>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0">
                <a:solidFill>
                  <a:srgbClr val="27334F"/>
                </a:solidFill>
                <a:latin typeface="Thonburi"/>
                <a:ea typeface="Thonburi"/>
                <a:cs typeface="Thonburi"/>
              </a:defRPr>
            </a:pPr>
            <a:r>
              <a:rPr sz="1275" b="0">
                <a:solidFill>
                  <a:srgbClr val="27334F"/>
                </a:solidFill>
                <a:latin typeface="Thonburi"/>
                <a:ea typeface="Thonburi"/>
                <a:cs typeface="Thonburi"/>
              </a:rPr>
              <a:t>บริการ/มาตรการ</a:t>
            </a:r>
          </a:p>
        </p:txBody>
      </p:sp>
      <p:sp>
        <p:nvSpPr>
          <p:cNvPr id="15" name="text">
            <a:extLst xmlns:a="http://schemas.openxmlformats.org/drawingml/2006/main">
              <a:ext uri="{FF2B5EF4-FFF2-40B4-BE49-F238E27FC236}">
                <a16:creationId xmlns:a16="http://schemas.microsoft.com/office/drawing/2014/main" id="{312FD0EB-A65F-4884-86FA-862A17EDC1D2}"/>
              </a:ext>
            </a:extLst>
          </p:cNvPr>
          <p:cNvSpPr>
            <a:spLocks xmlns:a="http://schemas.openxmlformats.org/drawingml/2006/main" noGrp="1"/>
          </p:cNvSpPr>
          <p:nvPr/>
        </p:nvSpPr>
        <p:spPr>
          <a:xfrm xmlns:a="http://schemas.openxmlformats.org/drawingml/2006/main">
            <a:off x="4781550" y="2724150"/>
            <a:ext cx="3810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790"/>
          </a:bodyPr>
          <a:lstStyle xmlns:a="http://schemas.openxmlformats.org/drawingml/2006/main"/>
          <a:p xmlns:a="http://schemas.openxmlformats.org/drawingml/2006/main">
            <a:pPr algn="ctr">
              <a:buNone/>
              <a:defRPr sz="1950" b="1">
                <a:solidFill>
                  <a:srgbClr val="667085"/>
                </a:solidFill>
                <a:latin typeface="Thonburi"/>
                <a:ea typeface="Thonburi"/>
                <a:cs typeface="Thonburi"/>
              </a:defRPr>
            </a:pPr>
            <a:r>
              <a:rPr sz="1950" b="1">
                <a:solidFill>
                  <a:srgbClr val="667085"/>
                </a:solidFill>
                <a:latin typeface="Thonburi"/>
                <a:ea typeface="Thonburi"/>
                <a:cs typeface="Thonburi"/>
              </a:rPr>
              <a:t>→</a:t>
            </a:r>
          </a:p>
        </p:txBody>
      </p:sp>
      <p:sp>
        <p:nvSpPr>
          <p:cNvPr id="16" name="box">
            <a:extLst xmlns:a="http://schemas.openxmlformats.org/drawingml/2006/main">
              <a:ext uri="{FF2B5EF4-FFF2-40B4-BE49-F238E27FC236}">
                <a16:creationId xmlns:a16="http://schemas.microsoft.com/office/drawing/2014/main" id="{AC6AA466-24DD-4DCA-A09D-35BBD0EBAB46}"/>
              </a:ext>
            </a:extLst>
          </p:cNvPr>
          <p:cNvSpPr>
            <a:spLocks xmlns:a="http://schemas.openxmlformats.org/drawingml/2006/main" noGrp="1"/>
          </p:cNvSpPr>
          <p:nvPr/>
        </p:nvSpPr>
        <p:spPr>
          <a:xfrm xmlns:a="http://schemas.openxmlformats.org/drawingml/2006/main">
            <a:off x="5162550" y="2266950"/>
            <a:ext cx="1952625" cy="14668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17" name="text">
            <a:extLst xmlns:a="http://schemas.openxmlformats.org/drawingml/2006/main">
              <a:ext uri="{FF2B5EF4-FFF2-40B4-BE49-F238E27FC236}">
                <a16:creationId xmlns:a16="http://schemas.microsoft.com/office/drawing/2014/main" id="{508371E3-45D7-4670-8A16-4F7BC0442BD7}"/>
              </a:ext>
            </a:extLst>
          </p:cNvPr>
          <p:cNvSpPr>
            <a:spLocks xmlns:a="http://schemas.openxmlformats.org/drawingml/2006/main" noGrp="1"/>
          </p:cNvSpPr>
          <p:nvPr/>
        </p:nvSpPr>
        <p:spPr>
          <a:xfrm xmlns:a="http://schemas.openxmlformats.org/drawingml/2006/main">
            <a:off x="5334000" y="2438400"/>
            <a:ext cx="4000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0196"/>
          </a:bodyPr>
          <a:lstStyle xmlns:a="http://schemas.openxmlformats.org/drawingml/2006/main"/>
          <a:p xmlns:a="http://schemas.openxmlformats.org/drawingml/2006/main">
            <a:pPr algn="l">
              <a:buNone/>
              <a:defRPr sz="1275" b="1">
                <a:solidFill>
                  <a:srgbClr val="2F6FB2"/>
                </a:solidFill>
                <a:latin typeface="Thonburi"/>
                <a:ea typeface="Thonburi"/>
                <a:cs typeface="Thonburi"/>
              </a:defRPr>
            </a:pPr>
            <a:r>
              <a:rPr sz="1275" b="1">
                <a:solidFill>
                  <a:srgbClr val="2F6FB2"/>
                </a:solidFill>
                <a:latin typeface="Thonburi"/>
                <a:ea typeface="Thonburi"/>
                <a:cs typeface="Thonburi"/>
              </a:rPr>
              <a:t>03</a:t>
            </a:r>
          </a:p>
        </p:txBody>
      </p:sp>
      <p:sp>
        <p:nvSpPr>
          <p:cNvPr id="18" name="text">
            <a:extLst xmlns:a="http://schemas.openxmlformats.org/drawingml/2006/main">
              <a:ext uri="{FF2B5EF4-FFF2-40B4-BE49-F238E27FC236}">
                <a16:creationId xmlns:a16="http://schemas.microsoft.com/office/drawing/2014/main" id="{C779791C-8903-4AA3-ACCD-EE9667C5385F}"/>
              </a:ext>
            </a:extLst>
          </p:cNvPr>
          <p:cNvSpPr>
            <a:spLocks xmlns:a="http://schemas.openxmlformats.org/drawingml/2006/main" noGrp="1"/>
          </p:cNvSpPr>
          <p:nvPr/>
        </p:nvSpPr>
        <p:spPr>
          <a:xfrm xmlns:a="http://schemas.openxmlformats.org/drawingml/2006/main">
            <a:off x="5334000" y="2914650"/>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6825"/>
          </a:bodyPr>
          <a:lstStyle xmlns:a="http://schemas.openxmlformats.org/drawingml/2006/main"/>
          <a:p xmlns:a="http://schemas.openxmlformats.org/drawingml/2006/main">
            <a:pPr algn="l">
              <a:buNone/>
              <a:defRPr sz="1575" b="1">
                <a:solidFill>
                  <a:srgbClr val="17213A"/>
                </a:solidFill>
                <a:latin typeface="Thonburi"/>
                <a:ea typeface="Thonburi"/>
                <a:cs typeface="Thonburi"/>
              </a:defRPr>
            </a:pPr>
            <a:r>
              <a:rPr sz="1575" b="1">
                <a:solidFill>
                  <a:srgbClr val="17213A"/>
                </a:solidFill>
                <a:latin typeface="Thonburi"/>
                <a:ea typeface="Thonburi"/>
                <a:cs typeface="Thonburi"/>
              </a:rPr>
              <a:t>ผลผลิต</a:t>
            </a:r>
          </a:p>
        </p:txBody>
      </p:sp>
      <p:sp>
        <p:nvSpPr>
          <p:cNvPr id="19" name="text">
            <a:extLst xmlns:a="http://schemas.openxmlformats.org/drawingml/2006/main">
              <a:ext uri="{FF2B5EF4-FFF2-40B4-BE49-F238E27FC236}">
                <a16:creationId xmlns:a16="http://schemas.microsoft.com/office/drawing/2014/main" id="{E5B03B6C-358B-4B7A-8326-C09EFF103ED3}"/>
              </a:ext>
            </a:extLst>
          </p:cNvPr>
          <p:cNvSpPr>
            <a:spLocks xmlns:a="http://schemas.openxmlformats.org/drawingml/2006/main" noGrp="1"/>
          </p:cNvSpPr>
          <p:nvPr/>
        </p:nvSpPr>
        <p:spPr>
          <a:xfrm xmlns:a="http://schemas.openxmlformats.org/drawingml/2006/main">
            <a:off x="5334000" y="3314700"/>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0">
                <a:solidFill>
                  <a:srgbClr val="27334F"/>
                </a:solidFill>
                <a:latin typeface="Thonburi"/>
                <a:ea typeface="Thonburi"/>
                <a:cs typeface="Thonburi"/>
              </a:defRPr>
            </a:pPr>
            <a:r>
              <a:rPr sz="1275" b="0">
                <a:solidFill>
                  <a:srgbClr val="27334F"/>
                </a:solidFill>
                <a:latin typeface="Thonburi"/>
                <a:ea typeface="Thonburi"/>
                <a:cs typeface="Thonburi"/>
              </a:rPr>
              <a:t>สิ่งที่ส่งมอบ</a:t>
            </a:r>
          </a:p>
        </p:txBody>
      </p:sp>
      <p:sp>
        <p:nvSpPr>
          <p:cNvPr id="20" name="text">
            <a:extLst xmlns:a="http://schemas.openxmlformats.org/drawingml/2006/main">
              <a:ext uri="{FF2B5EF4-FFF2-40B4-BE49-F238E27FC236}">
                <a16:creationId xmlns:a16="http://schemas.microsoft.com/office/drawing/2014/main" id="{0978E45D-DB57-48AB-B2BC-F61F7242EB78}"/>
              </a:ext>
            </a:extLst>
          </p:cNvPr>
          <p:cNvSpPr>
            <a:spLocks xmlns:a="http://schemas.openxmlformats.org/drawingml/2006/main" noGrp="1"/>
          </p:cNvSpPr>
          <p:nvPr/>
        </p:nvSpPr>
        <p:spPr>
          <a:xfrm xmlns:a="http://schemas.openxmlformats.org/drawingml/2006/main">
            <a:off x="7115175" y="2724150"/>
            <a:ext cx="3810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790"/>
          </a:bodyPr>
          <a:lstStyle xmlns:a="http://schemas.openxmlformats.org/drawingml/2006/main"/>
          <a:p xmlns:a="http://schemas.openxmlformats.org/drawingml/2006/main">
            <a:pPr algn="ctr">
              <a:buNone/>
              <a:defRPr sz="1950" b="1">
                <a:solidFill>
                  <a:srgbClr val="667085"/>
                </a:solidFill>
                <a:latin typeface="Thonburi"/>
                <a:ea typeface="Thonburi"/>
                <a:cs typeface="Thonburi"/>
              </a:defRPr>
            </a:pPr>
            <a:r>
              <a:rPr sz="1950" b="1">
                <a:solidFill>
                  <a:srgbClr val="667085"/>
                </a:solidFill>
                <a:latin typeface="Thonburi"/>
                <a:ea typeface="Thonburi"/>
                <a:cs typeface="Thonburi"/>
              </a:rPr>
              <a:t>→</a:t>
            </a:r>
          </a:p>
        </p:txBody>
      </p:sp>
      <p:sp>
        <p:nvSpPr>
          <p:cNvPr id="21" name="box">
            <a:extLst xmlns:a="http://schemas.openxmlformats.org/drawingml/2006/main">
              <a:ext uri="{FF2B5EF4-FFF2-40B4-BE49-F238E27FC236}">
                <a16:creationId xmlns:a16="http://schemas.microsoft.com/office/drawing/2014/main" id="{D13FEF40-6089-44E5-8855-EC24C21969F9}"/>
              </a:ext>
            </a:extLst>
          </p:cNvPr>
          <p:cNvSpPr>
            <a:spLocks xmlns:a="http://schemas.openxmlformats.org/drawingml/2006/main" noGrp="1"/>
          </p:cNvSpPr>
          <p:nvPr/>
        </p:nvSpPr>
        <p:spPr>
          <a:xfrm xmlns:a="http://schemas.openxmlformats.org/drawingml/2006/main">
            <a:off x="7496175" y="2266950"/>
            <a:ext cx="1952625" cy="1466850"/>
          </a:xfrm>
          <a:prstGeom xmlns:a="http://schemas.openxmlformats.org/drawingml/2006/main" prst="rect">
            <a:avLst/>
          </a:prstGeom>
          <a:solidFill xmlns:a="http://schemas.openxmlformats.org/drawingml/2006/main">
            <a:srgbClr val="F3E7C9"/>
          </a:solidFill>
          <a:ln xmlns:a="http://schemas.openxmlformats.org/drawingml/2006/main" w="9525">
            <a:solidFill>
              <a:srgbClr val="CBD2DC"/>
            </a:solidFill>
            <a:prstDash val="solid"/>
          </a:ln>
        </p:spPr>
      </p:sp>
      <p:sp>
        <p:nvSpPr>
          <p:cNvPr id="22" name="text">
            <a:extLst xmlns:a="http://schemas.openxmlformats.org/drawingml/2006/main">
              <a:ext uri="{FF2B5EF4-FFF2-40B4-BE49-F238E27FC236}">
                <a16:creationId xmlns:a16="http://schemas.microsoft.com/office/drawing/2014/main" id="{3688A2AE-E45E-4DA8-A38D-7E0D36230684}"/>
              </a:ext>
            </a:extLst>
          </p:cNvPr>
          <p:cNvSpPr>
            <a:spLocks xmlns:a="http://schemas.openxmlformats.org/drawingml/2006/main" noGrp="1"/>
          </p:cNvSpPr>
          <p:nvPr/>
        </p:nvSpPr>
        <p:spPr>
          <a:xfrm xmlns:a="http://schemas.openxmlformats.org/drawingml/2006/main">
            <a:off x="7667625" y="2438400"/>
            <a:ext cx="4000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0196"/>
          </a:bodyPr>
          <a:lstStyle xmlns:a="http://schemas.openxmlformats.org/drawingml/2006/main"/>
          <a:p xmlns:a="http://schemas.openxmlformats.org/drawingml/2006/main">
            <a:pPr algn="l">
              <a:buNone/>
              <a:defRPr sz="1275" b="1">
                <a:solidFill>
                  <a:srgbClr val="C6922F"/>
                </a:solidFill>
                <a:latin typeface="Thonburi"/>
                <a:ea typeface="Thonburi"/>
                <a:cs typeface="Thonburi"/>
              </a:defRPr>
            </a:pPr>
            <a:r>
              <a:rPr sz="1275" b="1">
                <a:solidFill>
                  <a:srgbClr val="C6922F"/>
                </a:solidFill>
                <a:latin typeface="Thonburi"/>
                <a:ea typeface="Thonburi"/>
                <a:cs typeface="Thonburi"/>
              </a:rPr>
              <a:t>04</a:t>
            </a:r>
          </a:p>
        </p:txBody>
      </p:sp>
      <p:sp>
        <p:nvSpPr>
          <p:cNvPr id="23" name="text">
            <a:extLst xmlns:a="http://schemas.openxmlformats.org/drawingml/2006/main">
              <a:ext uri="{FF2B5EF4-FFF2-40B4-BE49-F238E27FC236}">
                <a16:creationId xmlns:a16="http://schemas.microsoft.com/office/drawing/2014/main" id="{90FEC841-FA9B-4F0E-A03C-98678AA92B93}"/>
              </a:ext>
            </a:extLst>
          </p:cNvPr>
          <p:cNvSpPr>
            <a:spLocks xmlns:a="http://schemas.openxmlformats.org/drawingml/2006/main" noGrp="1"/>
          </p:cNvSpPr>
          <p:nvPr/>
        </p:nvSpPr>
        <p:spPr>
          <a:xfrm xmlns:a="http://schemas.openxmlformats.org/drawingml/2006/main">
            <a:off x="7667625" y="2914650"/>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6825"/>
          </a:bodyPr>
          <a:lstStyle xmlns:a="http://schemas.openxmlformats.org/drawingml/2006/main"/>
          <a:p xmlns:a="http://schemas.openxmlformats.org/drawingml/2006/main">
            <a:pPr algn="l">
              <a:buNone/>
              <a:defRPr sz="1575" b="1">
                <a:solidFill>
                  <a:srgbClr val="17213A"/>
                </a:solidFill>
                <a:latin typeface="Thonburi"/>
                <a:ea typeface="Thonburi"/>
                <a:cs typeface="Thonburi"/>
              </a:defRPr>
            </a:pPr>
            <a:r>
              <a:rPr sz="1575" b="1">
                <a:solidFill>
                  <a:srgbClr val="17213A"/>
                </a:solidFill>
                <a:latin typeface="Thonburi"/>
                <a:ea typeface="Thonburi"/>
                <a:cs typeface="Thonburi"/>
              </a:rPr>
              <a:t>ผลลัพธ์</a:t>
            </a:r>
          </a:p>
        </p:txBody>
      </p:sp>
      <p:sp>
        <p:nvSpPr>
          <p:cNvPr id="24" name="text">
            <a:extLst xmlns:a="http://schemas.openxmlformats.org/drawingml/2006/main">
              <a:ext uri="{FF2B5EF4-FFF2-40B4-BE49-F238E27FC236}">
                <a16:creationId xmlns:a16="http://schemas.microsoft.com/office/drawing/2014/main" id="{C1B3862A-863E-406A-8CDC-4480945D6C71}"/>
              </a:ext>
            </a:extLst>
          </p:cNvPr>
          <p:cNvSpPr>
            <a:spLocks xmlns:a="http://schemas.openxmlformats.org/drawingml/2006/main" noGrp="1"/>
          </p:cNvSpPr>
          <p:nvPr/>
        </p:nvSpPr>
        <p:spPr>
          <a:xfrm xmlns:a="http://schemas.openxmlformats.org/drawingml/2006/main">
            <a:off x="7667625" y="3314700"/>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0">
                <a:solidFill>
                  <a:srgbClr val="27334F"/>
                </a:solidFill>
                <a:latin typeface="Thonburi"/>
                <a:ea typeface="Thonburi"/>
                <a:cs typeface="Thonburi"/>
              </a:defRPr>
            </a:pPr>
            <a:r>
              <a:rPr sz="1275" b="0">
                <a:solidFill>
                  <a:srgbClr val="27334F"/>
                </a:solidFill>
                <a:latin typeface="Thonburi"/>
                <a:ea typeface="Thonburi"/>
                <a:cs typeface="Thonburi"/>
              </a:rPr>
              <a:t>พฤติกรรม/สมรรถนะ</a:t>
            </a:r>
          </a:p>
        </p:txBody>
      </p:sp>
      <p:sp>
        <p:nvSpPr>
          <p:cNvPr id="25" name="text">
            <a:extLst xmlns:a="http://schemas.openxmlformats.org/drawingml/2006/main">
              <a:ext uri="{FF2B5EF4-FFF2-40B4-BE49-F238E27FC236}">
                <a16:creationId xmlns:a16="http://schemas.microsoft.com/office/drawing/2014/main" id="{E5812CC5-422D-4F2A-8580-87F9DFF79855}"/>
              </a:ext>
            </a:extLst>
          </p:cNvPr>
          <p:cNvSpPr>
            <a:spLocks xmlns:a="http://schemas.openxmlformats.org/drawingml/2006/main" noGrp="1"/>
          </p:cNvSpPr>
          <p:nvPr/>
        </p:nvSpPr>
        <p:spPr>
          <a:xfrm xmlns:a="http://schemas.openxmlformats.org/drawingml/2006/main">
            <a:off x="9448800" y="2724150"/>
            <a:ext cx="3810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790"/>
          </a:bodyPr>
          <a:lstStyle xmlns:a="http://schemas.openxmlformats.org/drawingml/2006/main"/>
          <a:p xmlns:a="http://schemas.openxmlformats.org/drawingml/2006/main">
            <a:pPr algn="ctr">
              <a:buNone/>
              <a:defRPr sz="1950" b="1">
                <a:solidFill>
                  <a:srgbClr val="667085"/>
                </a:solidFill>
                <a:latin typeface="Thonburi"/>
                <a:ea typeface="Thonburi"/>
                <a:cs typeface="Thonburi"/>
              </a:defRPr>
            </a:pPr>
            <a:r>
              <a:rPr sz="1950" b="1">
                <a:solidFill>
                  <a:srgbClr val="667085"/>
                </a:solidFill>
                <a:latin typeface="Thonburi"/>
                <a:ea typeface="Thonburi"/>
                <a:cs typeface="Thonburi"/>
              </a:rPr>
              <a:t>→</a:t>
            </a:r>
          </a:p>
        </p:txBody>
      </p:sp>
      <p:sp>
        <p:nvSpPr>
          <p:cNvPr id="26" name="box">
            <a:extLst xmlns:a="http://schemas.openxmlformats.org/drawingml/2006/main">
              <a:ext uri="{FF2B5EF4-FFF2-40B4-BE49-F238E27FC236}">
                <a16:creationId xmlns:a16="http://schemas.microsoft.com/office/drawing/2014/main" id="{73589C8E-AF3F-42AD-BF73-D1A127AD8712}"/>
              </a:ext>
            </a:extLst>
          </p:cNvPr>
          <p:cNvSpPr>
            <a:spLocks xmlns:a="http://schemas.openxmlformats.org/drawingml/2006/main" noGrp="1"/>
          </p:cNvSpPr>
          <p:nvPr/>
        </p:nvSpPr>
        <p:spPr>
          <a:xfrm xmlns:a="http://schemas.openxmlformats.org/drawingml/2006/main">
            <a:off x="9829800" y="2266950"/>
            <a:ext cx="1952625" cy="14668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27" name="text">
            <a:extLst xmlns:a="http://schemas.openxmlformats.org/drawingml/2006/main">
              <a:ext uri="{FF2B5EF4-FFF2-40B4-BE49-F238E27FC236}">
                <a16:creationId xmlns:a16="http://schemas.microsoft.com/office/drawing/2014/main" id="{8E6B1520-4D1F-4628-9064-78BE8C10C3DE}"/>
              </a:ext>
            </a:extLst>
          </p:cNvPr>
          <p:cNvSpPr>
            <a:spLocks xmlns:a="http://schemas.openxmlformats.org/drawingml/2006/main" noGrp="1"/>
          </p:cNvSpPr>
          <p:nvPr/>
        </p:nvSpPr>
        <p:spPr>
          <a:xfrm xmlns:a="http://schemas.openxmlformats.org/drawingml/2006/main">
            <a:off x="10001250" y="2438400"/>
            <a:ext cx="4000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0196"/>
          </a:bodyPr>
          <a:lstStyle xmlns:a="http://schemas.openxmlformats.org/drawingml/2006/main"/>
          <a:p xmlns:a="http://schemas.openxmlformats.org/drawingml/2006/main">
            <a:pPr algn="l">
              <a:buNone/>
              <a:defRPr sz="1275" b="1">
                <a:solidFill>
                  <a:srgbClr val="2F6FB2"/>
                </a:solidFill>
                <a:latin typeface="Thonburi"/>
                <a:ea typeface="Thonburi"/>
                <a:cs typeface="Thonburi"/>
              </a:defRPr>
            </a:pPr>
            <a:r>
              <a:rPr sz="1275" b="1">
                <a:solidFill>
                  <a:srgbClr val="2F6FB2"/>
                </a:solidFill>
                <a:latin typeface="Thonburi"/>
                <a:ea typeface="Thonburi"/>
                <a:cs typeface="Thonburi"/>
              </a:rPr>
              <a:t>05</a:t>
            </a:r>
          </a:p>
        </p:txBody>
      </p:sp>
      <p:sp>
        <p:nvSpPr>
          <p:cNvPr id="28" name="text">
            <a:extLst xmlns:a="http://schemas.openxmlformats.org/drawingml/2006/main">
              <a:ext uri="{FF2B5EF4-FFF2-40B4-BE49-F238E27FC236}">
                <a16:creationId xmlns:a16="http://schemas.microsoft.com/office/drawing/2014/main" id="{9F3BBF84-A7D1-435E-A830-AAEC9AE1B6F2}"/>
              </a:ext>
            </a:extLst>
          </p:cNvPr>
          <p:cNvSpPr>
            <a:spLocks xmlns:a="http://schemas.openxmlformats.org/drawingml/2006/main" noGrp="1"/>
          </p:cNvSpPr>
          <p:nvPr/>
        </p:nvSpPr>
        <p:spPr>
          <a:xfrm xmlns:a="http://schemas.openxmlformats.org/drawingml/2006/main">
            <a:off x="10001250" y="2914650"/>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6825"/>
          </a:bodyPr>
          <a:lstStyle xmlns:a="http://schemas.openxmlformats.org/drawingml/2006/main"/>
          <a:p xmlns:a="http://schemas.openxmlformats.org/drawingml/2006/main">
            <a:pPr algn="l">
              <a:buNone/>
              <a:defRPr sz="1575" b="1">
                <a:solidFill>
                  <a:srgbClr val="17213A"/>
                </a:solidFill>
                <a:latin typeface="Thonburi"/>
                <a:ea typeface="Thonburi"/>
                <a:cs typeface="Thonburi"/>
              </a:defRPr>
            </a:pPr>
            <a:r>
              <a:rPr sz="1575" b="1">
                <a:solidFill>
                  <a:srgbClr val="17213A"/>
                </a:solidFill>
                <a:latin typeface="Thonburi"/>
                <a:ea typeface="Thonburi"/>
                <a:cs typeface="Thonburi"/>
              </a:rPr>
              <a:t>ผลกระทบ</a:t>
            </a:r>
          </a:p>
        </p:txBody>
      </p:sp>
      <p:sp>
        <p:nvSpPr>
          <p:cNvPr id="29" name="text">
            <a:extLst xmlns:a="http://schemas.openxmlformats.org/drawingml/2006/main">
              <a:ext uri="{FF2B5EF4-FFF2-40B4-BE49-F238E27FC236}">
                <a16:creationId xmlns:a16="http://schemas.microsoft.com/office/drawing/2014/main" id="{1AC9707A-3256-45D3-B816-C89D365CDED8}"/>
              </a:ext>
            </a:extLst>
          </p:cNvPr>
          <p:cNvSpPr>
            <a:spLocks xmlns:a="http://schemas.openxmlformats.org/drawingml/2006/main" noGrp="1"/>
          </p:cNvSpPr>
          <p:nvPr/>
        </p:nvSpPr>
        <p:spPr>
          <a:xfrm xmlns:a="http://schemas.openxmlformats.org/drawingml/2006/main">
            <a:off x="10001250" y="3314700"/>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0">
                <a:solidFill>
                  <a:srgbClr val="27334F"/>
                </a:solidFill>
                <a:latin typeface="Thonburi"/>
                <a:ea typeface="Thonburi"/>
                <a:cs typeface="Thonburi"/>
              </a:defRPr>
            </a:pPr>
            <a:r>
              <a:rPr sz="1275" b="0">
                <a:solidFill>
                  <a:srgbClr val="27334F"/>
                </a:solidFill>
                <a:latin typeface="Thonburi"/>
                <a:ea typeface="Thonburi"/>
                <a:cs typeface="Thonburi"/>
              </a:rPr>
              <a:t>ชีวิตและระบบดีขึ้น</a:t>
            </a:r>
          </a:p>
        </p:txBody>
      </p:sp>
      <p:sp>
        <p:nvSpPr>
          <p:cNvPr id="30" name="box">
            <a:extLst xmlns:a="http://schemas.openxmlformats.org/drawingml/2006/main">
              <a:ext uri="{FF2B5EF4-FFF2-40B4-BE49-F238E27FC236}">
                <a16:creationId xmlns:a16="http://schemas.microsoft.com/office/drawing/2014/main" id="{03CFD539-69C8-4CAC-8D75-B2D20E655936}"/>
              </a:ext>
            </a:extLst>
          </p:cNvPr>
          <p:cNvSpPr>
            <a:spLocks xmlns:a="http://schemas.openxmlformats.org/drawingml/2006/main" noGrp="1"/>
          </p:cNvSpPr>
          <p:nvPr/>
        </p:nvSpPr>
        <p:spPr>
          <a:xfrm xmlns:a="http://schemas.openxmlformats.org/drawingml/2006/main">
            <a:off x="1428750" y="4438650"/>
            <a:ext cx="9334500" cy="914400"/>
          </a:xfrm>
          <a:prstGeom xmlns:a="http://schemas.openxmlformats.org/drawingml/2006/main" prst="rect">
            <a:avLst/>
          </a:prstGeom>
          <a:solidFill xmlns:a="http://schemas.openxmlformats.org/drawingml/2006/main">
            <a:srgbClr val="DDEAF7"/>
          </a:solidFill>
          <a:ln xmlns:a="http://schemas.openxmlformats.org/drawingml/2006/main" w="0">
            <a:noFill/>
            <a:prstDash val="solid"/>
          </a:ln>
        </p:spPr>
      </p:sp>
      <p:sp>
        <p:nvSpPr>
          <p:cNvPr id="31" name="text">
            <a:extLst xmlns:a="http://schemas.openxmlformats.org/drawingml/2006/main">
              <a:ext uri="{FF2B5EF4-FFF2-40B4-BE49-F238E27FC236}">
                <a16:creationId xmlns:a16="http://schemas.microsoft.com/office/drawing/2014/main" id="{666A5777-B1F7-4EF4-B8A3-3EFB692FC7FD}"/>
              </a:ext>
            </a:extLst>
          </p:cNvPr>
          <p:cNvSpPr>
            <a:spLocks xmlns:a="http://schemas.openxmlformats.org/drawingml/2006/main" noGrp="1"/>
          </p:cNvSpPr>
          <p:nvPr/>
        </p:nvSpPr>
        <p:spPr>
          <a:xfrm xmlns:a="http://schemas.openxmlformats.org/drawingml/2006/main">
            <a:off x="1676400" y="4629150"/>
            <a:ext cx="2286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5185"/>
          </a:bodyPr>
          <a:lstStyle xmlns:a="http://schemas.openxmlformats.org/drawingml/2006/main"/>
          <a:p xmlns:a="http://schemas.openxmlformats.org/drawingml/2006/main">
            <a:pPr algn="l">
              <a:buNone/>
              <a:defRPr sz="1350" b="1">
                <a:solidFill>
                  <a:srgbClr val="2F6FB2"/>
                </a:solidFill>
                <a:latin typeface="Thonburi"/>
                <a:ea typeface="Thonburi"/>
                <a:cs typeface="Thonburi"/>
              </a:defRPr>
            </a:pPr>
            <a:r>
              <a:rPr sz="1350" b="1">
                <a:solidFill>
                  <a:srgbClr val="2F6FB2"/>
                </a:solidFill>
                <a:latin typeface="Thonburi"/>
                <a:ea typeface="Thonburi"/>
                <a:cs typeface="Thonburi"/>
              </a:rPr>
              <a:t>สมมติฐานและเงื่อนไข</a:t>
            </a:r>
          </a:p>
        </p:txBody>
      </p:sp>
      <p:sp>
        <p:nvSpPr>
          <p:cNvPr id="32" name="text">
            <a:extLst xmlns:a="http://schemas.openxmlformats.org/drawingml/2006/main">
              <a:ext uri="{FF2B5EF4-FFF2-40B4-BE49-F238E27FC236}">
                <a16:creationId xmlns:a16="http://schemas.microsoft.com/office/drawing/2014/main" id="{BD114C38-23C6-46C6-9FDE-A532AD466D9C}"/>
              </a:ext>
            </a:extLst>
          </p:cNvPr>
          <p:cNvSpPr>
            <a:spLocks xmlns:a="http://schemas.openxmlformats.org/drawingml/2006/main" noGrp="1"/>
          </p:cNvSpPr>
          <p:nvPr/>
        </p:nvSpPr>
        <p:spPr>
          <a:xfrm xmlns:a="http://schemas.openxmlformats.org/drawingml/2006/main">
            <a:off x="4000500" y="4572000"/>
            <a:ext cx="64198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ถ้ากลไกส่งต่อทำงาน บุคลากรพร้อม ข้อมูลเชื่อถือได้ และสิทธิได้รับการคุ้มครอง ผลลัพธ์จึงมีโอกาสเกิด</a:t>
            </a:r>
          </a:p>
        </p:txBody>
      </p:sp>
    </p:spTree>
    <p:extLst>
      <p:ext uri="{BB962C8B-B14F-4D97-AF65-F5344CB8AC3E}">
        <p14:creationId xmlns:p14="http://schemas.microsoft.com/office/powerpoint/2010/main" val="1067270004"/>
      </p:ext>
    </p:extLst>
  </p:cSld>
</p:sld>
</file>

<file path=ppt/slides/slide21.xml><?xml version="1.0" encoding="utf-8"?>
<p:sld xmlns:p="http://schemas.openxmlformats.org/presentationml/2006/main">
  <p:cSld>
    <p:bg>
      <p:bgPr>
        <a:solidFill xmlns:a="http://schemas.openxmlformats.org/drawingml/2006/main">
          <a:srgbClr val="FBFAF7"/>
        </a:solidFill>
      </p:bgPr>
    </p:bg>
    <p:spTree>
      <p:nvGrpSpPr>
        <p:cNvPr id="1" name=""/>
        <p:cNvGrpSpPr/>
        <p:nvPr/>
      </p:nvGrpSpPr>
      <p:grpSpPr>
        <a:xfrm xmlns:a="http://schemas.openxmlformats.org/drawingml/2006/main"/>
      </p:grpSpPr>
      <p:sp>
        <p:nvSpPr>
          <p:cNvPr id="24" name="text">
            <a:extLst xmlns:a="http://schemas.openxmlformats.org/drawingml/2006/main">
              <a:ext uri="{FF2B5EF4-FFF2-40B4-BE49-F238E27FC236}">
                <a16:creationId xmlns:a16="http://schemas.microsoft.com/office/drawing/2014/main" id="{2BEBACB5-6CBF-4E2F-9C00-C7FD12CED7E2}"/>
              </a:ext>
            </a:extLst>
          </p:cNvPr>
          <p:cNvSpPr>
            <a:spLocks xmlns:a="http://schemas.openxmlformats.org/drawingml/2006/main" noGrp="1"/>
          </p:cNvSpPr>
          <p:nvPr/>
        </p:nvSpPr>
        <p:spPr>
          <a:xfrm xmlns:a="http://schemas.openxmlformats.org/drawingml/2006/main">
            <a:off x="533400" y="323850"/>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308"/>
          </a:bodyPr>
          <a:lstStyle xmlns:a="http://schemas.openxmlformats.org/drawingml/2006/main"/>
          <a:p xmlns:a="http://schemas.openxmlformats.org/drawingml/2006/main">
            <a:pPr algn="l">
              <a:buNone/>
              <a:defRPr sz="975" b="1">
                <a:solidFill>
                  <a:srgbClr val="C6922F"/>
                </a:solidFill>
                <a:latin typeface="Thonburi"/>
                <a:ea typeface="Thonburi"/>
                <a:cs typeface="Thonburi"/>
              </a:defRPr>
            </a:pPr>
            <a:r>
              <a:rPr sz="975" b="1">
                <a:solidFill>
                  <a:srgbClr val="C6922F"/>
                </a:solidFill>
                <a:latin typeface="Thonburi"/>
                <a:ea typeface="Thonburi"/>
                <a:cs typeface="Thonburi"/>
              </a:rPr>
              <a:t>แนวทางจัดทำยุทธศาสตร์การพัฒนาการศึกษา</a:t>
            </a:r>
          </a:p>
        </p:txBody>
      </p:sp>
      <p:sp>
        <p:nvSpPr>
          <p:cNvPr id="2" name="text">
            <a:extLst xmlns:a="http://schemas.openxmlformats.org/drawingml/2006/main">
              <a:ext uri="{FF2B5EF4-FFF2-40B4-BE49-F238E27FC236}">
                <a16:creationId xmlns:a16="http://schemas.microsoft.com/office/drawing/2014/main" id="{8E8EC23D-9C29-470A-9607-DB2D65F0AF3C}"/>
              </a:ext>
            </a:extLst>
          </p:cNvPr>
          <p:cNvSpPr>
            <a:spLocks xmlns:a="http://schemas.openxmlformats.org/drawingml/2006/main" noGrp="1"/>
          </p:cNvSpPr>
          <p:nvPr/>
        </p:nvSpPr>
        <p:spPr>
          <a:xfrm xmlns:a="http://schemas.openxmlformats.org/drawingml/2006/main">
            <a:off x="533400" y="647700"/>
            <a:ext cx="111252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850" b="1">
                <a:solidFill>
                  <a:srgbClr val="17213A"/>
                </a:solidFill>
                <a:latin typeface="Thonburi"/>
                <a:ea typeface="Thonburi"/>
                <a:cs typeface="Thonburi"/>
              </a:defRPr>
            </a:pPr>
            <a:r>
              <a:rPr sz="2850" b="1">
                <a:solidFill>
                  <a:srgbClr val="17213A"/>
                </a:solidFill>
                <a:latin typeface="Thonburi"/>
                <a:ea typeface="Thonburi"/>
                <a:cs typeface="Thonburi"/>
              </a:rPr>
              <a:t>คำกว้างต้องแปลงเป็น “ทำอะไร–กับใคร–ด้วยกลไกใด–วัดอย่างไร”</a:t>
            </a:r>
          </a:p>
        </p:txBody>
      </p:sp>
      <p:sp>
        <p:nvSpPr>
          <p:cNvPr id="3" name="">
            <a:extLst xmlns:a="http://schemas.openxmlformats.org/drawingml/2006/main">
              <a:ext uri="{FF2B5EF4-FFF2-40B4-BE49-F238E27FC236}">
                <a16:creationId xmlns:a16="http://schemas.microsoft.com/office/drawing/2014/main" id="{817B3C57-135D-463E-903A-4D2FD9AAB001}"/>
              </a:ext>
            </a:extLst>
          </p:cNvPr>
          <p:cNvSpPr>
            <a:spLocks xmlns:a="http://schemas.openxmlformats.org/drawingml/2006/main" noGrp="1"/>
          </p:cNvSpPr>
          <p:nvPr/>
        </p:nvSpPr>
        <p:spPr>
          <a:xfrm xmlns:a="http://schemas.openxmlformats.org/drawingml/2006/main">
            <a:off x="514350" y="6419850"/>
            <a:ext cx="111633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4" name="text">
            <a:extLst xmlns:a="http://schemas.openxmlformats.org/drawingml/2006/main">
              <a:ext uri="{FF2B5EF4-FFF2-40B4-BE49-F238E27FC236}">
                <a16:creationId xmlns:a16="http://schemas.microsoft.com/office/drawing/2014/main" id="{C4D47464-7D41-401F-9EC8-E5627A78F9D2}"/>
              </a:ext>
            </a:extLst>
          </p:cNvPr>
          <p:cNvSpPr>
            <a:spLocks xmlns:a="http://schemas.openxmlformats.org/drawingml/2006/main" noGrp="1"/>
          </p:cNvSpPr>
          <p:nvPr/>
        </p:nvSpPr>
        <p:spPr>
          <a:xfrm xmlns:a="http://schemas.openxmlformats.org/drawingml/2006/main">
            <a:off x="533400" y="6496050"/>
            <a:ext cx="8763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l">
              <a:buNone/>
              <a:defRPr sz="975" b="0">
                <a:solidFill>
                  <a:srgbClr val="667085"/>
                </a:solidFill>
                <a:latin typeface="Thonburi"/>
                <a:ea typeface="Thonburi"/>
                <a:cs typeface="Thonburi"/>
              </a:defRPr>
            </a:pPr>
            <a:r>
              <a:rPr sz="975" b="0">
                <a:solidFill>
                  <a:srgbClr val="667085"/>
                </a:solidFill>
                <a:latin typeface="Thonburi"/>
                <a:ea typeface="Thonburi"/>
                <a:cs typeface="Thonburi"/>
              </a:rPr>
              <a:t>คณะทำงานจัดทำร่างยุทธศาสตร์การพัฒนาการศึกษาจังหวัดพระนครศรีอยุธยา</a:t>
            </a:r>
          </a:p>
        </p:txBody>
      </p:sp>
      <p:sp>
        <p:nvSpPr>
          <p:cNvPr id="5" name="text">
            <a:extLst xmlns:a="http://schemas.openxmlformats.org/drawingml/2006/main">
              <a:ext uri="{FF2B5EF4-FFF2-40B4-BE49-F238E27FC236}">
                <a16:creationId xmlns:a16="http://schemas.microsoft.com/office/drawing/2014/main" id="{4EA2F792-7D6B-4D9A-9032-8D0BD028B18C}"/>
              </a:ext>
            </a:extLst>
          </p:cNvPr>
          <p:cNvSpPr>
            <a:spLocks xmlns:a="http://schemas.openxmlformats.org/drawingml/2006/main" noGrp="1"/>
          </p:cNvSpPr>
          <p:nvPr/>
        </p:nvSpPr>
        <p:spPr>
          <a:xfrm xmlns:a="http://schemas.openxmlformats.org/drawingml/2006/main">
            <a:off x="11144250" y="6477000"/>
            <a:ext cx="5143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r">
              <a:buNone/>
              <a:defRPr sz="975" b="0">
                <a:solidFill>
                  <a:srgbClr val="667085"/>
                </a:solidFill>
                <a:latin typeface="Thonburi"/>
                <a:ea typeface="Thonburi"/>
                <a:cs typeface="Thonburi"/>
              </a:defRPr>
            </a:pPr>
            <a:r>
              <a:rPr sz="975" b="0">
                <a:solidFill>
                  <a:srgbClr val="667085"/>
                </a:solidFill>
                <a:latin typeface="Thonburi"/>
                <a:ea typeface="Thonburi"/>
                <a:cs typeface="Thonburi"/>
              </a:rPr>
              <a:t>21</a:t>
            </a:r>
          </a:p>
        </p:txBody>
      </p:sp>
      <p:sp>
        <p:nvSpPr>
          <p:cNvPr id="6" name="text">
            <a:extLst xmlns:a="http://schemas.openxmlformats.org/drawingml/2006/main">
              <a:ext uri="{FF2B5EF4-FFF2-40B4-BE49-F238E27FC236}">
                <a16:creationId xmlns:a16="http://schemas.microsoft.com/office/drawing/2014/main" id="{275A71E5-A948-41F3-B49F-1EFABB238BAE}"/>
              </a:ext>
            </a:extLst>
          </p:cNvPr>
          <p:cNvSpPr>
            <a:spLocks xmlns:a="http://schemas.openxmlformats.org/drawingml/2006/main" noGrp="1"/>
          </p:cNvSpPr>
          <p:nvPr/>
        </p:nvSpPr>
        <p:spPr>
          <a:xfrm xmlns:a="http://schemas.openxmlformats.org/drawingml/2006/main">
            <a:off x="590550" y="1524000"/>
            <a:ext cx="2667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4444"/>
          </a:bodyPr>
          <a:lstStyle xmlns:a="http://schemas.openxmlformats.org/drawingml/2006/main"/>
          <a:p xmlns:a="http://schemas.openxmlformats.org/drawingml/2006/main">
            <a:pPr algn="l">
              <a:buNone/>
              <a:defRPr sz="1350" b="1">
                <a:solidFill>
                  <a:srgbClr val="667085"/>
                </a:solidFill>
                <a:latin typeface="Thonburi"/>
                <a:ea typeface="Thonburi"/>
                <a:cs typeface="Thonburi"/>
              </a:defRPr>
            </a:pPr>
            <a:r>
              <a:rPr sz="1350" b="1">
                <a:solidFill>
                  <a:srgbClr val="667085"/>
                </a:solidFill>
                <a:latin typeface="Thonburi"/>
                <a:ea typeface="Thonburi"/>
                <a:cs typeface="Thonburi"/>
              </a:rPr>
              <a:t>คำกว้าง</a:t>
            </a:r>
          </a:p>
        </p:txBody>
      </p:sp>
      <p:sp>
        <p:nvSpPr>
          <p:cNvPr id="7" name="text">
            <a:extLst xmlns:a="http://schemas.openxmlformats.org/drawingml/2006/main">
              <a:ext uri="{FF2B5EF4-FFF2-40B4-BE49-F238E27FC236}">
                <a16:creationId xmlns:a16="http://schemas.microsoft.com/office/drawing/2014/main" id="{74069D9D-4686-4123-9B39-FF1F5448BE40}"/>
              </a:ext>
            </a:extLst>
          </p:cNvPr>
          <p:cNvSpPr>
            <a:spLocks xmlns:a="http://schemas.openxmlformats.org/drawingml/2006/main" noGrp="1"/>
          </p:cNvSpPr>
          <p:nvPr/>
        </p:nvSpPr>
        <p:spPr>
          <a:xfrm xmlns:a="http://schemas.openxmlformats.org/drawingml/2006/main">
            <a:off x="3810000" y="1524000"/>
            <a:ext cx="7429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4444"/>
          </a:bodyPr>
          <a:lstStyle xmlns:a="http://schemas.openxmlformats.org/drawingml/2006/main"/>
          <a:p xmlns:a="http://schemas.openxmlformats.org/drawingml/2006/main">
            <a:pPr algn="l">
              <a:buNone/>
              <a:defRPr sz="1350" b="1">
                <a:solidFill>
                  <a:srgbClr val="667085"/>
                </a:solidFill>
                <a:latin typeface="Thonburi"/>
                <a:ea typeface="Thonburi"/>
                <a:cs typeface="Thonburi"/>
              </a:defRPr>
            </a:pPr>
            <a:r>
              <a:rPr sz="1350" b="1">
                <a:solidFill>
                  <a:srgbClr val="667085"/>
                </a:solidFill>
                <a:latin typeface="Thonburi"/>
                <a:ea typeface="Thonburi"/>
                <a:cs typeface="Thonburi"/>
              </a:rPr>
              <a:t>คำที่นำไปใช้ได้มากขึ้น</a:t>
            </a:r>
          </a:p>
        </p:txBody>
      </p:sp>
      <p:sp>
        <p:nvSpPr>
          <p:cNvPr id="8" name="text">
            <a:extLst xmlns:a="http://schemas.openxmlformats.org/drawingml/2006/main">
              <a:ext uri="{FF2B5EF4-FFF2-40B4-BE49-F238E27FC236}">
                <a16:creationId xmlns:a16="http://schemas.microsoft.com/office/drawing/2014/main" id="{7EEB11C3-5F4C-4213-965E-3A55FF2737BE}"/>
              </a:ext>
            </a:extLst>
          </p:cNvPr>
          <p:cNvSpPr>
            <a:spLocks xmlns:a="http://schemas.openxmlformats.org/drawingml/2006/main" noGrp="1"/>
          </p:cNvSpPr>
          <p:nvPr/>
        </p:nvSpPr>
        <p:spPr>
          <a:xfrm xmlns:a="http://schemas.openxmlformats.org/drawingml/2006/main">
            <a:off x="590550" y="2057400"/>
            <a:ext cx="271462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650" b="1">
                <a:solidFill>
                  <a:srgbClr val="C95D4B"/>
                </a:solidFill>
                <a:latin typeface="Thonburi"/>
                <a:ea typeface="Thonburi"/>
                <a:cs typeface="Thonburi"/>
              </a:defRPr>
            </a:pPr>
            <a:r>
              <a:rPr sz="1650" b="1">
                <a:solidFill>
                  <a:srgbClr val="C95D4B"/>
                </a:solidFill>
                <a:latin typeface="Thonburi"/>
                <a:ea typeface="Thonburi"/>
                <a:cs typeface="Thonburi"/>
              </a:rPr>
              <a:t>ส่งเสริมการอ่าน</a:t>
            </a:r>
          </a:p>
        </p:txBody>
      </p:sp>
      <p:sp>
        <p:nvSpPr>
          <p:cNvPr id="9" name="text">
            <a:extLst xmlns:a="http://schemas.openxmlformats.org/drawingml/2006/main">
              <a:ext uri="{FF2B5EF4-FFF2-40B4-BE49-F238E27FC236}">
                <a16:creationId xmlns:a16="http://schemas.microsoft.com/office/drawing/2014/main" id="{AFFD1293-6825-4406-BB2B-722E05FDB5A6}"/>
              </a:ext>
            </a:extLst>
          </p:cNvPr>
          <p:cNvSpPr>
            <a:spLocks xmlns:a="http://schemas.openxmlformats.org/drawingml/2006/main" noGrp="1"/>
          </p:cNvSpPr>
          <p:nvPr/>
        </p:nvSpPr>
        <p:spPr>
          <a:xfrm xmlns:a="http://schemas.openxmlformats.org/drawingml/2006/main">
            <a:off x="3333750" y="2057400"/>
            <a:ext cx="4000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424"/>
          </a:bodyPr>
          <a:lstStyle xmlns:a="http://schemas.openxmlformats.org/drawingml/2006/main"/>
          <a:p xmlns:a="http://schemas.openxmlformats.org/drawingml/2006/main">
            <a:pPr algn="ctr">
              <a:buNone/>
              <a:defRPr sz="1650" b="1">
                <a:solidFill>
                  <a:srgbClr val="C6922F"/>
                </a:solidFill>
                <a:latin typeface="Thonburi"/>
                <a:ea typeface="Thonburi"/>
                <a:cs typeface="Thonburi"/>
              </a:defRPr>
            </a:pPr>
            <a:r>
              <a:rPr sz="1650" b="1">
                <a:solidFill>
                  <a:srgbClr val="C6922F"/>
                </a:solidFill>
                <a:latin typeface="Thonburi"/>
                <a:ea typeface="Thonburi"/>
                <a:cs typeface="Thonburi"/>
              </a:rPr>
              <a:t>→</a:t>
            </a:r>
          </a:p>
        </p:txBody>
      </p:sp>
      <p:sp>
        <p:nvSpPr>
          <p:cNvPr id="10" name="text">
            <a:extLst xmlns:a="http://schemas.openxmlformats.org/drawingml/2006/main">
              <a:ext uri="{FF2B5EF4-FFF2-40B4-BE49-F238E27FC236}">
                <a16:creationId xmlns:a16="http://schemas.microsoft.com/office/drawing/2014/main" id="{32DC488A-366A-43DB-B660-FCDB78B12EEA}"/>
              </a:ext>
            </a:extLst>
          </p:cNvPr>
          <p:cNvSpPr>
            <a:spLocks xmlns:a="http://schemas.openxmlformats.org/drawingml/2006/main" noGrp="1"/>
          </p:cNvSpPr>
          <p:nvPr/>
        </p:nvSpPr>
        <p:spPr>
          <a:xfrm xmlns:a="http://schemas.openxmlformats.org/drawingml/2006/main">
            <a:off x="3943350" y="2038350"/>
            <a:ext cx="72961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425" b="0">
                <a:solidFill>
                  <a:srgbClr val="17213A"/>
                </a:solidFill>
                <a:latin typeface="Thonburi"/>
                <a:ea typeface="Thonburi"/>
                <a:cs typeface="Thonburi"/>
              </a:defRPr>
            </a:pPr>
            <a:r>
              <a:rPr sz="1425" b="0">
                <a:solidFill>
                  <a:srgbClr val="17213A"/>
                </a:solidFill>
                <a:latin typeface="Thonburi"/>
                <a:ea typeface="Thonburi"/>
                <a:cs typeface="Thonburi"/>
              </a:rPr>
              <a:t>ประเมินต้น–กลาง–ปลายปี ช่วยเหลือหลายระดับ ติดตามความก้าวหน้าจำแนกกลุ่ม</a:t>
            </a:r>
          </a:p>
        </p:txBody>
      </p:sp>
      <p:sp>
        <p:nvSpPr>
          <p:cNvPr id="11" name="">
            <a:extLst xmlns:a="http://schemas.openxmlformats.org/drawingml/2006/main">
              <a:ext uri="{FF2B5EF4-FFF2-40B4-BE49-F238E27FC236}">
                <a16:creationId xmlns:a16="http://schemas.microsoft.com/office/drawing/2014/main" id="{3705D77F-6ED1-43AF-AB47-6D791AACDC0A}"/>
              </a:ext>
            </a:extLst>
          </p:cNvPr>
          <p:cNvSpPr>
            <a:spLocks xmlns:a="http://schemas.openxmlformats.org/drawingml/2006/main" noGrp="1"/>
          </p:cNvSpPr>
          <p:nvPr/>
        </p:nvSpPr>
        <p:spPr>
          <a:xfrm xmlns:a="http://schemas.openxmlformats.org/drawingml/2006/main">
            <a:off x="590550" y="2743200"/>
            <a:ext cx="1064895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12" name="text">
            <a:extLst xmlns:a="http://schemas.openxmlformats.org/drawingml/2006/main">
              <a:ext uri="{FF2B5EF4-FFF2-40B4-BE49-F238E27FC236}">
                <a16:creationId xmlns:a16="http://schemas.microsoft.com/office/drawing/2014/main" id="{FD631405-C058-4E4F-B63F-FE43CA0522FC}"/>
              </a:ext>
            </a:extLst>
          </p:cNvPr>
          <p:cNvSpPr>
            <a:spLocks xmlns:a="http://schemas.openxmlformats.org/drawingml/2006/main" noGrp="1"/>
          </p:cNvSpPr>
          <p:nvPr/>
        </p:nvSpPr>
        <p:spPr>
          <a:xfrm xmlns:a="http://schemas.openxmlformats.org/drawingml/2006/main">
            <a:off x="590550" y="2990850"/>
            <a:ext cx="271462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650" b="1">
                <a:solidFill>
                  <a:srgbClr val="C95D4B"/>
                </a:solidFill>
                <a:latin typeface="Thonburi"/>
                <a:ea typeface="Thonburi"/>
                <a:cs typeface="Thonburi"/>
              </a:defRPr>
            </a:pPr>
            <a:r>
              <a:rPr sz="1650" b="1">
                <a:solidFill>
                  <a:srgbClr val="C95D4B"/>
                </a:solidFill>
                <a:latin typeface="Thonburi"/>
                <a:ea typeface="Thonburi"/>
                <a:cs typeface="Thonburi"/>
              </a:rPr>
              <a:t>บูรณาการข้อมูล</a:t>
            </a:r>
          </a:p>
        </p:txBody>
      </p:sp>
      <p:sp>
        <p:nvSpPr>
          <p:cNvPr id="13" name="text">
            <a:extLst xmlns:a="http://schemas.openxmlformats.org/drawingml/2006/main">
              <a:ext uri="{FF2B5EF4-FFF2-40B4-BE49-F238E27FC236}">
                <a16:creationId xmlns:a16="http://schemas.microsoft.com/office/drawing/2014/main" id="{015F3B53-C802-4C4E-B51C-D0B6F59C5A39}"/>
              </a:ext>
            </a:extLst>
          </p:cNvPr>
          <p:cNvSpPr>
            <a:spLocks xmlns:a="http://schemas.openxmlformats.org/drawingml/2006/main" noGrp="1"/>
          </p:cNvSpPr>
          <p:nvPr/>
        </p:nvSpPr>
        <p:spPr>
          <a:xfrm xmlns:a="http://schemas.openxmlformats.org/drawingml/2006/main">
            <a:off x="3333750" y="2990850"/>
            <a:ext cx="4000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424"/>
          </a:bodyPr>
          <a:lstStyle xmlns:a="http://schemas.openxmlformats.org/drawingml/2006/main"/>
          <a:p xmlns:a="http://schemas.openxmlformats.org/drawingml/2006/main">
            <a:pPr algn="ctr">
              <a:buNone/>
              <a:defRPr sz="1650" b="1">
                <a:solidFill>
                  <a:srgbClr val="C6922F"/>
                </a:solidFill>
                <a:latin typeface="Thonburi"/>
                <a:ea typeface="Thonburi"/>
                <a:cs typeface="Thonburi"/>
              </a:defRPr>
            </a:pPr>
            <a:r>
              <a:rPr sz="1650" b="1">
                <a:solidFill>
                  <a:srgbClr val="C6922F"/>
                </a:solidFill>
                <a:latin typeface="Thonburi"/>
                <a:ea typeface="Thonburi"/>
                <a:cs typeface="Thonburi"/>
              </a:rPr>
              <a:t>→</a:t>
            </a:r>
          </a:p>
        </p:txBody>
      </p:sp>
      <p:sp>
        <p:nvSpPr>
          <p:cNvPr id="14" name="text">
            <a:extLst xmlns:a="http://schemas.openxmlformats.org/drawingml/2006/main">
              <a:ext uri="{FF2B5EF4-FFF2-40B4-BE49-F238E27FC236}">
                <a16:creationId xmlns:a16="http://schemas.microsoft.com/office/drawing/2014/main" id="{1AB9F95C-CF46-45CE-9014-32208B3EFAA0}"/>
              </a:ext>
            </a:extLst>
          </p:cNvPr>
          <p:cNvSpPr>
            <a:spLocks xmlns:a="http://schemas.openxmlformats.org/drawingml/2006/main" noGrp="1"/>
          </p:cNvSpPr>
          <p:nvPr/>
        </p:nvSpPr>
        <p:spPr>
          <a:xfrm xmlns:a="http://schemas.openxmlformats.org/drawingml/2006/main">
            <a:off x="3943350" y="2971800"/>
            <a:ext cx="72961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425" b="0">
                <a:solidFill>
                  <a:srgbClr val="17213A"/>
                </a:solidFill>
                <a:latin typeface="Thonburi"/>
                <a:ea typeface="Thonburi"/>
                <a:cs typeface="Thonburi"/>
              </a:defRPr>
            </a:pPr>
            <a:r>
              <a:rPr sz="1425" b="0">
                <a:solidFill>
                  <a:srgbClr val="17213A"/>
                </a:solidFill>
                <a:latin typeface="Thonburi"/>
                <a:ea typeface="Thonburi"/>
                <a:cs typeface="Thonburi"/>
              </a:rPr>
              <a:t>พจนานุกรมข้อมูล เจ้าของข้อมูล ชุดขั้นต่ำ รอบส่ง การรับรอง และสิทธิการเข้าถึง</a:t>
            </a:r>
          </a:p>
        </p:txBody>
      </p:sp>
      <p:sp>
        <p:nvSpPr>
          <p:cNvPr id="15" name="">
            <a:extLst xmlns:a="http://schemas.openxmlformats.org/drawingml/2006/main">
              <a:ext uri="{FF2B5EF4-FFF2-40B4-BE49-F238E27FC236}">
                <a16:creationId xmlns:a16="http://schemas.microsoft.com/office/drawing/2014/main" id="{934E0546-5BA4-467A-AB20-EAA5EDFD597C}"/>
              </a:ext>
            </a:extLst>
          </p:cNvPr>
          <p:cNvSpPr>
            <a:spLocks xmlns:a="http://schemas.openxmlformats.org/drawingml/2006/main" noGrp="1"/>
          </p:cNvSpPr>
          <p:nvPr/>
        </p:nvSpPr>
        <p:spPr>
          <a:xfrm xmlns:a="http://schemas.openxmlformats.org/drawingml/2006/main">
            <a:off x="590550" y="3676650"/>
            <a:ext cx="1064895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16" name="text">
            <a:extLst xmlns:a="http://schemas.openxmlformats.org/drawingml/2006/main">
              <a:ext uri="{FF2B5EF4-FFF2-40B4-BE49-F238E27FC236}">
                <a16:creationId xmlns:a16="http://schemas.microsoft.com/office/drawing/2014/main" id="{39E6B25F-2A6B-4782-ABAE-CCFC43ED9187}"/>
              </a:ext>
            </a:extLst>
          </p:cNvPr>
          <p:cNvSpPr>
            <a:spLocks xmlns:a="http://schemas.openxmlformats.org/drawingml/2006/main" noGrp="1"/>
          </p:cNvSpPr>
          <p:nvPr/>
        </p:nvSpPr>
        <p:spPr>
          <a:xfrm xmlns:a="http://schemas.openxmlformats.org/drawingml/2006/main">
            <a:off x="590550" y="3924300"/>
            <a:ext cx="271462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650" b="1">
                <a:solidFill>
                  <a:srgbClr val="C95D4B"/>
                </a:solidFill>
                <a:latin typeface="Thonburi"/>
                <a:ea typeface="Thonburi"/>
                <a:cs typeface="Thonburi"/>
              </a:defRPr>
            </a:pPr>
            <a:r>
              <a:rPr sz="1650" b="1">
                <a:solidFill>
                  <a:srgbClr val="C95D4B"/>
                </a:solidFill>
                <a:latin typeface="Thonburi"/>
                <a:ea typeface="Thonburi"/>
                <a:cs typeface="Thonburi"/>
              </a:rPr>
              <a:t>พัฒนาความปลอดภัย</a:t>
            </a:r>
          </a:p>
        </p:txBody>
      </p:sp>
      <p:sp>
        <p:nvSpPr>
          <p:cNvPr id="17" name="text">
            <a:extLst xmlns:a="http://schemas.openxmlformats.org/drawingml/2006/main">
              <a:ext uri="{FF2B5EF4-FFF2-40B4-BE49-F238E27FC236}">
                <a16:creationId xmlns:a16="http://schemas.microsoft.com/office/drawing/2014/main" id="{8516A504-553B-457B-84CA-BF952C5C52A4}"/>
              </a:ext>
            </a:extLst>
          </p:cNvPr>
          <p:cNvSpPr>
            <a:spLocks xmlns:a="http://schemas.openxmlformats.org/drawingml/2006/main" noGrp="1"/>
          </p:cNvSpPr>
          <p:nvPr/>
        </p:nvSpPr>
        <p:spPr>
          <a:xfrm xmlns:a="http://schemas.openxmlformats.org/drawingml/2006/main">
            <a:off x="3333750" y="3924300"/>
            <a:ext cx="4000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424"/>
          </a:bodyPr>
          <a:lstStyle xmlns:a="http://schemas.openxmlformats.org/drawingml/2006/main"/>
          <a:p xmlns:a="http://schemas.openxmlformats.org/drawingml/2006/main">
            <a:pPr algn="ctr">
              <a:buNone/>
              <a:defRPr sz="1650" b="1">
                <a:solidFill>
                  <a:srgbClr val="C6922F"/>
                </a:solidFill>
                <a:latin typeface="Thonburi"/>
                <a:ea typeface="Thonburi"/>
                <a:cs typeface="Thonburi"/>
              </a:defRPr>
            </a:pPr>
            <a:r>
              <a:rPr sz="1650" b="1">
                <a:solidFill>
                  <a:srgbClr val="C6922F"/>
                </a:solidFill>
                <a:latin typeface="Thonburi"/>
                <a:ea typeface="Thonburi"/>
                <a:cs typeface="Thonburi"/>
              </a:rPr>
              <a:t>→</a:t>
            </a:r>
          </a:p>
        </p:txBody>
      </p:sp>
      <p:sp>
        <p:nvSpPr>
          <p:cNvPr id="18" name="text">
            <a:extLst xmlns:a="http://schemas.openxmlformats.org/drawingml/2006/main">
              <a:ext uri="{FF2B5EF4-FFF2-40B4-BE49-F238E27FC236}">
                <a16:creationId xmlns:a16="http://schemas.microsoft.com/office/drawing/2014/main" id="{C62DA5E4-6A8A-4EF5-A588-A543CF753758}"/>
              </a:ext>
            </a:extLst>
          </p:cNvPr>
          <p:cNvSpPr>
            <a:spLocks xmlns:a="http://schemas.openxmlformats.org/drawingml/2006/main" noGrp="1"/>
          </p:cNvSpPr>
          <p:nvPr/>
        </p:nvSpPr>
        <p:spPr>
          <a:xfrm xmlns:a="http://schemas.openxmlformats.org/drawingml/2006/main">
            <a:off x="3943350" y="3905250"/>
            <a:ext cx="72961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425" b="1">
                <a:solidFill>
                  <a:srgbClr val="17213A"/>
                </a:solidFill>
                <a:latin typeface="Thonburi"/>
                <a:ea typeface="Thonburi"/>
                <a:cs typeface="Thonburi"/>
              </a:defRPr>
            </a:pPr>
            <a:r>
              <a:rPr sz="1425" b="1">
                <a:solidFill>
                  <a:srgbClr val="17213A"/>
                </a:solidFill>
                <a:latin typeface="Thonburi"/>
                <a:ea typeface="Thonburi"/>
                <a:cs typeface="Thonburi"/>
              </a:rPr>
              <a:t>ช่องทางแจ้งเหตุ คัดแยกความเร่งด่วน เวลาส่งต่อ และสำรวจความรู้สึกปลอดภัย</a:t>
            </a:r>
          </a:p>
        </p:txBody>
      </p:sp>
      <p:sp>
        <p:nvSpPr>
          <p:cNvPr id="19" name="">
            <a:extLst xmlns:a="http://schemas.openxmlformats.org/drawingml/2006/main">
              <a:ext uri="{FF2B5EF4-FFF2-40B4-BE49-F238E27FC236}">
                <a16:creationId xmlns:a16="http://schemas.microsoft.com/office/drawing/2014/main" id="{A811EF5A-5B84-4AD3-888A-BDACAD2F7F14}"/>
              </a:ext>
            </a:extLst>
          </p:cNvPr>
          <p:cNvSpPr>
            <a:spLocks xmlns:a="http://schemas.openxmlformats.org/drawingml/2006/main" noGrp="1"/>
          </p:cNvSpPr>
          <p:nvPr/>
        </p:nvSpPr>
        <p:spPr>
          <a:xfrm xmlns:a="http://schemas.openxmlformats.org/drawingml/2006/main">
            <a:off x="590550" y="4610100"/>
            <a:ext cx="1064895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20" name="text">
            <a:extLst xmlns:a="http://schemas.openxmlformats.org/drawingml/2006/main">
              <a:ext uri="{FF2B5EF4-FFF2-40B4-BE49-F238E27FC236}">
                <a16:creationId xmlns:a16="http://schemas.microsoft.com/office/drawing/2014/main" id="{C92158FD-EBEB-4CC1-8B96-DA6036F35A26}"/>
              </a:ext>
            </a:extLst>
          </p:cNvPr>
          <p:cNvSpPr>
            <a:spLocks xmlns:a="http://schemas.openxmlformats.org/drawingml/2006/main" noGrp="1"/>
          </p:cNvSpPr>
          <p:nvPr/>
        </p:nvSpPr>
        <p:spPr>
          <a:xfrm xmlns:a="http://schemas.openxmlformats.org/drawingml/2006/main">
            <a:off x="590550" y="4857750"/>
            <a:ext cx="271462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650" b="1">
                <a:solidFill>
                  <a:srgbClr val="C95D4B"/>
                </a:solidFill>
                <a:latin typeface="Thonburi"/>
                <a:ea typeface="Thonburi"/>
                <a:cs typeface="Thonburi"/>
              </a:defRPr>
            </a:pPr>
            <a:r>
              <a:rPr sz="1650" b="1">
                <a:solidFill>
                  <a:srgbClr val="C95D4B"/>
                </a:solidFill>
                <a:latin typeface="Thonburi"/>
                <a:ea typeface="Thonburi"/>
                <a:cs typeface="Thonburi"/>
              </a:rPr>
              <a:t>ส่งเสริมเอกชน</a:t>
            </a:r>
          </a:p>
        </p:txBody>
      </p:sp>
      <p:sp>
        <p:nvSpPr>
          <p:cNvPr id="21" name="text">
            <a:extLst xmlns:a="http://schemas.openxmlformats.org/drawingml/2006/main">
              <a:ext uri="{FF2B5EF4-FFF2-40B4-BE49-F238E27FC236}">
                <a16:creationId xmlns:a16="http://schemas.microsoft.com/office/drawing/2014/main" id="{190433F2-2CE2-4DE1-9281-20BF09D82206}"/>
              </a:ext>
            </a:extLst>
          </p:cNvPr>
          <p:cNvSpPr>
            <a:spLocks xmlns:a="http://schemas.openxmlformats.org/drawingml/2006/main" noGrp="1"/>
          </p:cNvSpPr>
          <p:nvPr/>
        </p:nvSpPr>
        <p:spPr>
          <a:xfrm xmlns:a="http://schemas.openxmlformats.org/drawingml/2006/main">
            <a:off x="3333750" y="4857750"/>
            <a:ext cx="4000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424"/>
          </a:bodyPr>
          <a:lstStyle xmlns:a="http://schemas.openxmlformats.org/drawingml/2006/main"/>
          <a:p xmlns:a="http://schemas.openxmlformats.org/drawingml/2006/main">
            <a:pPr algn="ctr">
              <a:buNone/>
              <a:defRPr sz="1650" b="1">
                <a:solidFill>
                  <a:srgbClr val="C6922F"/>
                </a:solidFill>
                <a:latin typeface="Thonburi"/>
                <a:ea typeface="Thonburi"/>
                <a:cs typeface="Thonburi"/>
              </a:defRPr>
            </a:pPr>
            <a:r>
              <a:rPr sz="1650" b="1">
                <a:solidFill>
                  <a:srgbClr val="C6922F"/>
                </a:solidFill>
                <a:latin typeface="Thonburi"/>
                <a:ea typeface="Thonburi"/>
                <a:cs typeface="Thonburi"/>
              </a:rPr>
              <a:t>→</a:t>
            </a:r>
          </a:p>
        </p:txBody>
      </p:sp>
      <p:sp>
        <p:nvSpPr>
          <p:cNvPr id="22" name="text">
            <a:extLst xmlns:a="http://schemas.openxmlformats.org/drawingml/2006/main">
              <a:ext uri="{FF2B5EF4-FFF2-40B4-BE49-F238E27FC236}">
                <a16:creationId xmlns:a16="http://schemas.microsoft.com/office/drawing/2014/main" id="{AB870AC7-40DF-4379-8023-38A20D697217}"/>
              </a:ext>
            </a:extLst>
          </p:cNvPr>
          <p:cNvSpPr>
            <a:spLocks xmlns:a="http://schemas.openxmlformats.org/drawingml/2006/main" noGrp="1"/>
          </p:cNvSpPr>
          <p:nvPr/>
        </p:nvSpPr>
        <p:spPr>
          <a:xfrm xmlns:a="http://schemas.openxmlformats.org/drawingml/2006/main">
            <a:off x="3943350" y="4838700"/>
            <a:ext cx="72961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425" b="0">
                <a:solidFill>
                  <a:srgbClr val="17213A"/>
                </a:solidFill>
                <a:latin typeface="Thonburi"/>
                <a:ea typeface="Thonburi"/>
                <a:cs typeface="Thonburi"/>
              </a:defRPr>
            </a:pPr>
            <a:r>
              <a:rPr sz="1425" b="0">
                <a:solidFill>
                  <a:srgbClr val="17213A"/>
                </a:solidFill>
                <a:latin typeface="Thonburi"/>
                <a:ea typeface="Thonburi"/>
                <a:cs typeface="Thonburi"/>
              </a:rPr>
              <a:t>ร่วมออกแบบ พัฒนาครูร่วม ลดรายงานซ้ำ และวัดผลผู้เรียนแยกตามสังกัด</a:t>
            </a:r>
          </a:p>
        </p:txBody>
      </p:sp>
      <p:sp>
        <p:nvSpPr>
          <p:cNvPr id="23" name="">
            <a:extLst xmlns:a="http://schemas.openxmlformats.org/drawingml/2006/main">
              <a:ext uri="{FF2B5EF4-FFF2-40B4-BE49-F238E27FC236}">
                <a16:creationId xmlns:a16="http://schemas.microsoft.com/office/drawing/2014/main" id="{130F66A7-4C3B-4899-813D-54CCC6B9282B}"/>
              </a:ext>
            </a:extLst>
          </p:cNvPr>
          <p:cNvSpPr>
            <a:spLocks xmlns:a="http://schemas.openxmlformats.org/drawingml/2006/main" noGrp="1"/>
          </p:cNvSpPr>
          <p:nvPr/>
        </p:nvSpPr>
        <p:spPr>
          <a:xfrm xmlns:a="http://schemas.openxmlformats.org/drawingml/2006/main">
            <a:off x="590550" y="5543550"/>
            <a:ext cx="1064895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Tree>
    <p:extLst>
      <p:ext uri="{BB962C8B-B14F-4D97-AF65-F5344CB8AC3E}">
        <p14:creationId xmlns:p14="http://schemas.microsoft.com/office/powerpoint/2010/main" val="1132866960"/>
      </p:ext>
    </p:extLst>
  </p:cSld>
</p:sld>
</file>

<file path=ppt/slides/slide22.xml><?xml version="1.0" encoding="utf-8"?>
<p:sld xmlns:p="http://schemas.openxmlformats.org/presentationml/2006/main">
  <p:cSld>
    <p:bg>
      <p:bgPr>
        <a:solidFill xmlns:a="http://schemas.openxmlformats.org/drawingml/2006/main">
          <a:srgbClr val="FBFAF7"/>
        </a:solidFill>
      </p:bgPr>
    </p:bg>
    <p:spTree>
      <p:nvGrpSpPr>
        <p:cNvPr id="1" name=""/>
        <p:cNvGrpSpPr/>
        <p:nvPr/>
      </p:nvGrpSpPr>
      <p:grpSpPr>
        <a:xfrm xmlns:a="http://schemas.openxmlformats.org/drawingml/2006/main"/>
      </p:grpSpPr>
      <p:sp>
        <p:nvSpPr>
          <p:cNvPr id="28" name="text">
            <a:extLst xmlns:a="http://schemas.openxmlformats.org/drawingml/2006/main">
              <a:ext uri="{FF2B5EF4-FFF2-40B4-BE49-F238E27FC236}">
                <a16:creationId xmlns:a16="http://schemas.microsoft.com/office/drawing/2014/main" id="{75ACA77B-BC97-4883-88CF-9BFD9B939C25}"/>
              </a:ext>
            </a:extLst>
          </p:cNvPr>
          <p:cNvSpPr>
            <a:spLocks xmlns:a="http://schemas.openxmlformats.org/drawingml/2006/main" noGrp="1"/>
          </p:cNvSpPr>
          <p:nvPr/>
        </p:nvSpPr>
        <p:spPr>
          <a:xfrm xmlns:a="http://schemas.openxmlformats.org/drawingml/2006/main">
            <a:off x="533400" y="323850"/>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308"/>
          </a:bodyPr>
          <a:lstStyle xmlns:a="http://schemas.openxmlformats.org/drawingml/2006/main"/>
          <a:p xmlns:a="http://schemas.openxmlformats.org/drawingml/2006/main">
            <a:pPr algn="l">
              <a:buNone/>
              <a:defRPr sz="975" b="1">
                <a:solidFill>
                  <a:srgbClr val="C6922F"/>
                </a:solidFill>
                <a:latin typeface="Thonburi"/>
                <a:ea typeface="Thonburi"/>
                <a:cs typeface="Thonburi"/>
              </a:defRPr>
            </a:pPr>
            <a:r>
              <a:rPr sz="975" b="1">
                <a:solidFill>
                  <a:srgbClr val="C6922F"/>
                </a:solidFill>
                <a:latin typeface="Thonburi"/>
                <a:ea typeface="Thonburi"/>
                <a:cs typeface="Thonburi"/>
              </a:rPr>
              <a:t>แนวทางจัดทำยุทธศาสตร์การพัฒนาการศึกษา</a:t>
            </a:r>
          </a:p>
        </p:txBody>
      </p:sp>
      <p:sp>
        <p:nvSpPr>
          <p:cNvPr id="2" name="text">
            <a:extLst xmlns:a="http://schemas.openxmlformats.org/drawingml/2006/main">
              <a:ext uri="{FF2B5EF4-FFF2-40B4-BE49-F238E27FC236}">
                <a16:creationId xmlns:a16="http://schemas.microsoft.com/office/drawing/2014/main" id="{82030F02-A4E6-4FC3-9CB9-43A933975D27}"/>
              </a:ext>
            </a:extLst>
          </p:cNvPr>
          <p:cNvSpPr>
            <a:spLocks xmlns:a="http://schemas.openxmlformats.org/drawingml/2006/main" noGrp="1"/>
          </p:cNvSpPr>
          <p:nvPr/>
        </p:nvSpPr>
        <p:spPr>
          <a:xfrm xmlns:a="http://schemas.openxmlformats.org/drawingml/2006/main">
            <a:off x="533400" y="647700"/>
            <a:ext cx="111252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5033"/>
          </a:bodyPr>
          <a:lstStyle xmlns:a="http://schemas.openxmlformats.org/drawingml/2006/main"/>
          <a:p xmlns:a="http://schemas.openxmlformats.org/drawingml/2006/main">
            <a:pPr algn="l">
              <a:buNone/>
              <a:defRPr sz="2850" b="1">
                <a:solidFill>
                  <a:srgbClr val="17213A"/>
                </a:solidFill>
                <a:latin typeface="Thonburi"/>
                <a:ea typeface="Thonburi"/>
                <a:cs typeface="Thonburi"/>
              </a:defRPr>
            </a:pPr>
            <a:r>
              <a:rPr sz="2850" b="1">
                <a:solidFill>
                  <a:srgbClr val="17213A"/>
                </a:solidFill>
                <a:latin typeface="Thonburi"/>
                <a:ea typeface="Thonburi"/>
                <a:cs typeface="Thonburi"/>
              </a:rPr>
              <a:t>ชุดตัวชี้วัดต้องสมดุล: วัดการทำงาน ผลลัพธ์ ความเสมอภาค และสัญญาณเตือน</a:t>
            </a:r>
          </a:p>
        </p:txBody>
      </p:sp>
      <p:sp>
        <p:nvSpPr>
          <p:cNvPr id="3" name="">
            <a:extLst xmlns:a="http://schemas.openxmlformats.org/drawingml/2006/main">
              <a:ext uri="{FF2B5EF4-FFF2-40B4-BE49-F238E27FC236}">
                <a16:creationId xmlns:a16="http://schemas.microsoft.com/office/drawing/2014/main" id="{AB3B491C-B2B0-480B-8F0B-011DCE541186}"/>
              </a:ext>
            </a:extLst>
          </p:cNvPr>
          <p:cNvSpPr>
            <a:spLocks xmlns:a="http://schemas.openxmlformats.org/drawingml/2006/main" noGrp="1"/>
          </p:cNvSpPr>
          <p:nvPr/>
        </p:nvSpPr>
        <p:spPr>
          <a:xfrm xmlns:a="http://schemas.openxmlformats.org/drawingml/2006/main">
            <a:off x="514350" y="6419850"/>
            <a:ext cx="111633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4" name="text">
            <a:extLst xmlns:a="http://schemas.openxmlformats.org/drawingml/2006/main">
              <a:ext uri="{FF2B5EF4-FFF2-40B4-BE49-F238E27FC236}">
                <a16:creationId xmlns:a16="http://schemas.microsoft.com/office/drawing/2014/main" id="{759A21A1-CF0D-476C-BF5C-CC7DA875A96B}"/>
              </a:ext>
            </a:extLst>
          </p:cNvPr>
          <p:cNvSpPr>
            <a:spLocks xmlns:a="http://schemas.openxmlformats.org/drawingml/2006/main" noGrp="1"/>
          </p:cNvSpPr>
          <p:nvPr/>
        </p:nvSpPr>
        <p:spPr>
          <a:xfrm xmlns:a="http://schemas.openxmlformats.org/drawingml/2006/main">
            <a:off x="533400" y="6496050"/>
            <a:ext cx="8763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l">
              <a:buNone/>
              <a:defRPr sz="975" b="0">
                <a:solidFill>
                  <a:srgbClr val="667085"/>
                </a:solidFill>
                <a:latin typeface="Thonburi"/>
                <a:ea typeface="Thonburi"/>
                <a:cs typeface="Thonburi"/>
              </a:defRPr>
            </a:pPr>
            <a:r>
              <a:rPr sz="975" b="0">
                <a:solidFill>
                  <a:srgbClr val="667085"/>
                </a:solidFill>
                <a:latin typeface="Thonburi"/>
                <a:ea typeface="Thonburi"/>
                <a:cs typeface="Thonburi"/>
              </a:rPr>
              <a:t>คณะทำงานจัดทำร่างยุทธศาสตร์การพัฒนาการศึกษาจังหวัดพระนครศรีอยุธยา</a:t>
            </a:r>
          </a:p>
        </p:txBody>
      </p:sp>
      <p:sp>
        <p:nvSpPr>
          <p:cNvPr id="5" name="text">
            <a:extLst xmlns:a="http://schemas.openxmlformats.org/drawingml/2006/main">
              <a:ext uri="{FF2B5EF4-FFF2-40B4-BE49-F238E27FC236}">
                <a16:creationId xmlns:a16="http://schemas.microsoft.com/office/drawing/2014/main" id="{899D1F7F-DD06-4171-A09D-3AA211E268E0}"/>
              </a:ext>
            </a:extLst>
          </p:cNvPr>
          <p:cNvSpPr>
            <a:spLocks xmlns:a="http://schemas.openxmlformats.org/drawingml/2006/main" noGrp="1"/>
          </p:cNvSpPr>
          <p:nvPr/>
        </p:nvSpPr>
        <p:spPr>
          <a:xfrm xmlns:a="http://schemas.openxmlformats.org/drawingml/2006/main">
            <a:off x="11144250" y="6477000"/>
            <a:ext cx="5143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r">
              <a:buNone/>
              <a:defRPr sz="975" b="0">
                <a:solidFill>
                  <a:srgbClr val="667085"/>
                </a:solidFill>
                <a:latin typeface="Thonburi"/>
                <a:ea typeface="Thonburi"/>
                <a:cs typeface="Thonburi"/>
              </a:defRPr>
            </a:pPr>
            <a:r>
              <a:rPr sz="975" b="0">
                <a:solidFill>
                  <a:srgbClr val="667085"/>
                </a:solidFill>
                <a:latin typeface="Thonburi"/>
                <a:ea typeface="Thonburi"/>
                <a:cs typeface="Thonburi"/>
              </a:rPr>
              <a:t>22</a:t>
            </a:r>
          </a:p>
        </p:txBody>
      </p:sp>
      <p:sp>
        <p:nvSpPr>
          <p:cNvPr id="6" name="box">
            <a:extLst xmlns:a="http://schemas.openxmlformats.org/drawingml/2006/main">
              <a:ext uri="{FF2B5EF4-FFF2-40B4-BE49-F238E27FC236}">
                <a16:creationId xmlns:a16="http://schemas.microsoft.com/office/drawing/2014/main" id="{30E0D5FF-8A56-4323-B466-FF0CC93E4D07}"/>
              </a:ext>
            </a:extLst>
          </p:cNvPr>
          <p:cNvSpPr>
            <a:spLocks xmlns:a="http://schemas.openxmlformats.org/drawingml/2006/main" noGrp="1"/>
          </p:cNvSpPr>
          <p:nvPr/>
        </p:nvSpPr>
        <p:spPr>
          <a:xfrm xmlns:a="http://schemas.openxmlformats.org/drawingml/2006/main">
            <a:off x="552450" y="1638300"/>
            <a:ext cx="2476500" cy="13525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7" name="text">
            <a:extLst xmlns:a="http://schemas.openxmlformats.org/drawingml/2006/main">
              <a:ext uri="{FF2B5EF4-FFF2-40B4-BE49-F238E27FC236}">
                <a16:creationId xmlns:a16="http://schemas.microsoft.com/office/drawing/2014/main" id="{65CDDC57-1FE1-4D40-805B-6F1AF7195BFF}"/>
              </a:ext>
            </a:extLst>
          </p:cNvPr>
          <p:cNvSpPr>
            <a:spLocks xmlns:a="http://schemas.openxmlformats.org/drawingml/2006/main" noGrp="1"/>
          </p:cNvSpPr>
          <p:nvPr/>
        </p:nvSpPr>
        <p:spPr>
          <a:xfrm xmlns:a="http://schemas.openxmlformats.org/drawingml/2006/main">
            <a:off x="723900" y="1828800"/>
            <a:ext cx="21336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8889"/>
          </a:bodyPr>
          <a:lstStyle xmlns:a="http://schemas.openxmlformats.org/drawingml/2006/main"/>
          <a:p xmlns:a="http://schemas.openxmlformats.org/drawingml/2006/main">
            <a:pPr algn="l">
              <a:buNone/>
              <a:defRPr sz="1575" b="1">
                <a:solidFill>
                  <a:srgbClr val="2F6FB2"/>
                </a:solidFill>
                <a:latin typeface="Thonburi"/>
                <a:ea typeface="Thonburi"/>
                <a:cs typeface="Thonburi"/>
              </a:defRPr>
            </a:pPr>
            <a:r>
              <a:rPr sz="1575" b="1">
                <a:solidFill>
                  <a:srgbClr val="2F6FB2"/>
                </a:solidFill>
                <a:latin typeface="Thonburi"/>
                <a:ea typeface="Thonburi"/>
                <a:cs typeface="Thonburi"/>
              </a:rPr>
              <a:t>ปัจจัย</a:t>
            </a:r>
          </a:p>
        </p:txBody>
      </p:sp>
      <p:sp>
        <p:nvSpPr>
          <p:cNvPr id="8" name="text">
            <a:extLst xmlns:a="http://schemas.openxmlformats.org/drawingml/2006/main">
              <a:ext uri="{FF2B5EF4-FFF2-40B4-BE49-F238E27FC236}">
                <a16:creationId xmlns:a16="http://schemas.microsoft.com/office/drawing/2014/main" id="{700FD36D-C504-40A0-9ABA-1349363236AE}"/>
              </a:ext>
            </a:extLst>
          </p:cNvPr>
          <p:cNvSpPr>
            <a:spLocks xmlns:a="http://schemas.openxmlformats.org/drawingml/2006/main" noGrp="1"/>
          </p:cNvSpPr>
          <p:nvPr/>
        </p:nvSpPr>
        <p:spPr>
          <a:xfrm xmlns:a="http://schemas.openxmlformats.org/drawingml/2006/main">
            <a:off x="723900" y="2286000"/>
            <a:ext cx="2133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0">
                <a:solidFill>
                  <a:srgbClr val="27334F"/>
                </a:solidFill>
                <a:latin typeface="Thonburi"/>
                <a:ea typeface="Thonburi"/>
                <a:cs typeface="Thonburi"/>
              </a:defRPr>
            </a:pPr>
            <a:r>
              <a:rPr sz="1275" b="0">
                <a:solidFill>
                  <a:srgbClr val="27334F"/>
                </a:solidFill>
                <a:latin typeface="Thonburi"/>
                <a:ea typeface="Thonburi"/>
                <a:cs typeface="Thonburi"/>
              </a:rPr>
              <a:t>คน งบ เครื่องมือ</a:t>
            </a:r>
          </a:p>
        </p:txBody>
      </p:sp>
      <p:sp>
        <p:nvSpPr>
          <p:cNvPr id="9" name="box">
            <a:extLst xmlns:a="http://schemas.openxmlformats.org/drawingml/2006/main">
              <a:ext uri="{FF2B5EF4-FFF2-40B4-BE49-F238E27FC236}">
                <a16:creationId xmlns:a16="http://schemas.microsoft.com/office/drawing/2014/main" id="{82CE702B-D055-43C9-9558-E63820C53FB3}"/>
              </a:ext>
            </a:extLst>
          </p:cNvPr>
          <p:cNvSpPr>
            <a:spLocks xmlns:a="http://schemas.openxmlformats.org/drawingml/2006/main" noGrp="1"/>
          </p:cNvSpPr>
          <p:nvPr/>
        </p:nvSpPr>
        <p:spPr>
          <a:xfrm xmlns:a="http://schemas.openxmlformats.org/drawingml/2006/main">
            <a:off x="3333750" y="1638300"/>
            <a:ext cx="2476500" cy="13525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10" name="text">
            <a:extLst xmlns:a="http://schemas.openxmlformats.org/drawingml/2006/main">
              <a:ext uri="{FF2B5EF4-FFF2-40B4-BE49-F238E27FC236}">
                <a16:creationId xmlns:a16="http://schemas.microsoft.com/office/drawing/2014/main" id="{15375857-BA89-4245-9DDB-B0F091920837}"/>
              </a:ext>
            </a:extLst>
          </p:cNvPr>
          <p:cNvSpPr>
            <a:spLocks xmlns:a="http://schemas.openxmlformats.org/drawingml/2006/main" noGrp="1"/>
          </p:cNvSpPr>
          <p:nvPr/>
        </p:nvSpPr>
        <p:spPr>
          <a:xfrm xmlns:a="http://schemas.openxmlformats.org/drawingml/2006/main">
            <a:off x="3505200" y="1828800"/>
            <a:ext cx="21336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8889"/>
          </a:bodyPr>
          <a:lstStyle xmlns:a="http://schemas.openxmlformats.org/drawingml/2006/main"/>
          <a:p xmlns:a="http://schemas.openxmlformats.org/drawingml/2006/main">
            <a:pPr algn="l">
              <a:buNone/>
              <a:defRPr sz="1575" b="1">
                <a:solidFill>
                  <a:srgbClr val="2F6FB2"/>
                </a:solidFill>
                <a:latin typeface="Thonburi"/>
                <a:ea typeface="Thonburi"/>
                <a:cs typeface="Thonburi"/>
              </a:defRPr>
            </a:pPr>
            <a:r>
              <a:rPr sz="1575" b="1">
                <a:solidFill>
                  <a:srgbClr val="2F6FB2"/>
                </a:solidFill>
                <a:latin typeface="Thonburi"/>
                <a:ea typeface="Thonburi"/>
                <a:cs typeface="Thonburi"/>
              </a:rPr>
              <a:t>กระบวนการ</a:t>
            </a:r>
          </a:p>
        </p:txBody>
      </p:sp>
      <p:sp>
        <p:nvSpPr>
          <p:cNvPr id="11" name="text">
            <a:extLst xmlns:a="http://schemas.openxmlformats.org/drawingml/2006/main">
              <a:ext uri="{FF2B5EF4-FFF2-40B4-BE49-F238E27FC236}">
                <a16:creationId xmlns:a16="http://schemas.microsoft.com/office/drawing/2014/main" id="{A912312E-A398-4FAE-B4FD-5C335288ECB0}"/>
              </a:ext>
            </a:extLst>
          </p:cNvPr>
          <p:cNvSpPr>
            <a:spLocks xmlns:a="http://schemas.openxmlformats.org/drawingml/2006/main" noGrp="1"/>
          </p:cNvSpPr>
          <p:nvPr/>
        </p:nvSpPr>
        <p:spPr>
          <a:xfrm xmlns:a="http://schemas.openxmlformats.org/drawingml/2006/main">
            <a:off x="3505200" y="2286000"/>
            <a:ext cx="2133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0">
                <a:solidFill>
                  <a:srgbClr val="27334F"/>
                </a:solidFill>
                <a:latin typeface="Thonburi"/>
                <a:ea typeface="Thonburi"/>
                <a:cs typeface="Thonburi"/>
              </a:defRPr>
            </a:pPr>
            <a:r>
              <a:rPr sz="1275" b="0">
                <a:solidFill>
                  <a:srgbClr val="27334F"/>
                </a:solidFill>
                <a:latin typeface="Thonburi"/>
                <a:ea typeface="Thonburi"/>
                <a:cs typeface="Thonburi"/>
              </a:rPr>
              <a:t>ส่งต่อภายในเวลา</a:t>
            </a:r>
          </a:p>
        </p:txBody>
      </p:sp>
      <p:sp>
        <p:nvSpPr>
          <p:cNvPr id="12" name="box">
            <a:extLst xmlns:a="http://schemas.openxmlformats.org/drawingml/2006/main">
              <a:ext uri="{FF2B5EF4-FFF2-40B4-BE49-F238E27FC236}">
                <a16:creationId xmlns:a16="http://schemas.microsoft.com/office/drawing/2014/main" id="{D09CEBC3-AE8B-4438-90C5-59142513724D}"/>
              </a:ext>
            </a:extLst>
          </p:cNvPr>
          <p:cNvSpPr>
            <a:spLocks xmlns:a="http://schemas.openxmlformats.org/drawingml/2006/main" noGrp="1"/>
          </p:cNvSpPr>
          <p:nvPr/>
        </p:nvSpPr>
        <p:spPr>
          <a:xfrm xmlns:a="http://schemas.openxmlformats.org/drawingml/2006/main">
            <a:off x="6115050" y="1638300"/>
            <a:ext cx="2476500" cy="13525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13" name="text">
            <a:extLst xmlns:a="http://schemas.openxmlformats.org/drawingml/2006/main">
              <a:ext uri="{FF2B5EF4-FFF2-40B4-BE49-F238E27FC236}">
                <a16:creationId xmlns:a16="http://schemas.microsoft.com/office/drawing/2014/main" id="{BDE3C7B9-91E0-4FF2-B396-BBDE502D076E}"/>
              </a:ext>
            </a:extLst>
          </p:cNvPr>
          <p:cNvSpPr>
            <a:spLocks xmlns:a="http://schemas.openxmlformats.org/drawingml/2006/main" noGrp="1"/>
          </p:cNvSpPr>
          <p:nvPr/>
        </p:nvSpPr>
        <p:spPr>
          <a:xfrm xmlns:a="http://schemas.openxmlformats.org/drawingml/2006/main">
            <a:off x="6286500" y="1828800"/>
            <a:ext cx="21336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8889"/>
          </a:bodyPr>
          <a:lstStyle xmlns:a="http://schemas.openxmlformats.org/drawingml/2006/main"/>
          <a:p xmlns:a="http://schemas.openxmlformats.org/drawingml/2006/main">
            <a:pPr algn="l">
              <a:buNone/>
              <a:defRPr sz="1575" b="1">
                <a:solidFill>
                  <a:srgbClr val="2F6FB2"/>
                </a:solidFill>
                <a:latin typeface="Thonburi"/>
                <a:ea typeface="Thonburi"/>
                <a:cs typeface="Thonburi"/>
              </a:defRPr>
            </a:pPr>
            <a:r>
              <a:rPr sz="1575" b="1">
                <a:solidFill>
                  <a:srgbClr val="2F6FB2"/>
                </a:solidFill>
                <a:latin typeface="Thonburi"/>
                <a:ea typeface="Thonburi"/>
                <a:cs typeface="Thonburi"/>
              </a:rPr>
              <a:t>ผลผลิต</a:t>
            </a:r>
          </a:p>
        </p:txBody>
      </p:sp>
      <p:sp>
        <p:nvSpPr>
          <p:cNvPr id="14" name="text">
            <a:extLst xmlns:a="http://schemas.openxmlformats.org/drawingml/2006/main">
              <a:ext uri="{FF2B5EF4-FFF2-40B4-BE49-F238E27FC236}">
                <a16:creationId xmlns:a16="http://schemas.microsoft.com/office/drawing/2014/main" id="{BC44AF3D-37B6-4910-A5AE-122FEE915F05}"/>
              </a:ext>
            </a:extLst>
          </p:cNvPr>
          <p:cNvSpPr>
            <a:spLocks xmlns:a="http://schemas.openxmlformats.org/drawingml/2006/main" noGrp="1"/>
          </p:cNvSpPr>
          <p:nvPr/>
        </p:nvSpPr>
        <p:spPr>
          <a:xfrm xmlns:a="http://schemas.openxmlformats.org/drawingml/2006/main">
            <a:off x="6286500" y="2286000"/>
            <a:ext cx="2133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0">
                <a:solidFill>
                  <a:srgbClr val="27334F"/>
                </a:solidFill>
                <a:latin typeface="Thonburi"/>
                <a:ea typeface="Thonburi"/>
                <a:cs typeface="Thonburi"/>
              </a:defRPr>
            </a:pPr>
            <a:r>
              <a:rPr sz="1275" b="0">
                <a:solidFill>
                  <a:srgbClr val="27334F"/>
                </a:solidFill>
                <a:latin typeface="Thonburi"/>
                <a:ea typeface="Thonburi"/>
                <a:cs typeface="Thonburi"/>
              </a:rPr>
              <a:t>สถานศึกษาผ่านมาตรฐาน</a:t>
            </a:r>
          </a:p>
        </p:txBody>
      </p:sp>
      <p:sp>
        <p:nvSpPr>
          <p:cNvPr id="15" name="box">
            <a:extLst xmlns:a="http://schemas.openxmlformats.org/drawingml/2006/main">
              <a:ext uri="{FF2B5EF4-FFF2-40B4-BE49-F238E27FC236}">
                <a16:creationId xmlns:a16="http://schemas.microsoft.com/office/drawing/2014/main" id="{8727FEF8-0614-4BFD-85BE-D744BED8FBEB}"/>
              </a:ext>
            </a:extLst>
          </p:cNvPr>
          <p:cNvSpPr>
            <a:spLocks xmlns:a="http://schemas.openxmlformats.org/drawingml/2006/main" noGrp="1"/>
          </p:cNvSpPr>
          <p:nvPr/>
        </p:nvSpPr>
        <p:spPr>
          <a:xfrm xmlns:a="http://schemas.openxmlformats.org/drawingml/2006/main">
            <a:off x="8896350" y="1638300"/>
            <a:ext cx="2476500" cy="1352550"/>
          </a:xfrm>
          <a:prstGeom xmlns:a="http://schemas.openxmlformats.org/drawingml/2006/main" prst="rect">
            <a:avLst/>
          </a:prstGeom>
          <a:solidFill xmlns:a="http://schemas.openxmlformats.org/drawingml/2006/main">
            <a:srgbClr val="F3E7C9"/>
          </a:solidFill>
          <a:ln xmlns:a="http://schemas.openxmlformats.org/drawingml/2006/main" w="9525">
            <a:solidFill>
              <a:srgbClr val="CBD2DC"/>
            </a:solidFill>
            <a:prstDash val="solid"/>
          </a:ln>
        </p:spPr>
      </p:sp>
      <p:sp>
        <p:nvSpPr>
          <p:cNvPr id="16" name="text">
            <a:extLst xmlns:a="http://schemas.openxmlformats.org/drawingml/2006/main">
              <a:ext uri="{FF2B5EF4-FFF2-40B4-BE49-F238E27FC236}">
                <a16:creationId xmlns:a16="http://schemas.microsoft.com/office/drawing/2014/main" id="{0049FFC1-1779-4F65-AEEB-1C261F18CC69}"/>
              </a:ext>
            </a:extLst>
          </p:cNvPr>
          <p:cNvSpPr>
            <a:spLocks xmlns:a="http://schemas.openxmlformats.org/drawingml/2006/main" noGrp="1"/>
          </p:cNvSpPr>
          <p:nvPr/>
        </p:nvSpPr>
        <p:spPr>
          <a:xfrm xmlns:a="http://schemas.openxmlformats.org/drawingml/2006/main">
            <a:off x="9067800" y="1828800"/>
            <a:ext cx="21336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8889"/>
          </a:bodyPr>
          <a:lstStyle xmlns:a="http://schemas.openxmlformats.org/drawingml/2006/main"/>
          <a:p xmlns:a="http://schemas.openxmlformats.org/drawingml/2006/main">
            <a:pPr algn="l">
              <a:buNone/>
              <a:defRPr sz="1575" b="1">
                <a:solidFill>
                  <a:srgbClr val="C6922F"/>
                </a:solidFill>
                <a:latin typeface="Thonburi"/>
                <a:ea typeface="Thonburi"/>
                <a:cs typeface="Thonburi"/>
              </a:defRPr>
            </a:pPr>
            <a:r>
              <a:rPr sz="1575" b="1">
                <a:solidFill>
                  <a:srgbClr val="C6922F"/>
                </a:solidFill>
                <a:latin typeface="Thonburi"/>
                <a:ea typeface="Thonburi"/>
                <a:cs typeface="Thonburi"/>
              </a:rPr>
              <a:t>ผลลัพธ์</a:t>
            </a:r>
          </a:p>
        </p:txBody>
      </p:sp>
      <p:sp>
        <p:nvSpPr>
          <p:cNvPr id="17" name="text">
            <a:extLst xmlns:a="http://schemas.openxmlformats.org/drawingml/2006/main">
              <a:ext uri="{FF2B5EF4-FFF2-40B4-BE49-F238E27FC236}">
                <a16:creationId xmlns:a16="http://schemas.microsoft.com/office/drawing/2014/main" id="{429320AE-0E3E-42FD-A512-C34F0680230B}"/>
              </a:ext>
            </a:extLst>
          </p:cNvPr>
          <p:cNvSpPr>
            <a:spLocks xmlns:a="http://schemas.openxmlformats.org/drawingml/2006/main" noGrp="1"/>
          </p:cNvSpPr>
          <p:nvPr/>
        </p:nvSpPr>
        <p:spPr>
          <a:xfrm xmlns:a="http://schemas.openxmlformats.org/drawingml/2006/main">
            <a:off x="9067800" y="2286000"/>
            <a:ext cx="2133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0">
                <a:solidFill>
                  <a:srgbClr val="27334F"/>
                </a:solidFill>
                <a:latin typeface="Thonburi"/>
                <a:ea typeface="Thonburi"/>
                <a:cs typeface="Thonburi"/>
              </a:defRPr>
            </a:pPr>
            <a:r>
              <a:rPr sz="1275" b="0">
                <a:solidFill>
                  <a:srgbClr val="27334F"/>
                </a:solidFill>
                <a:latin typeface="Thonburi"/>
                <a:ea typeface="Thonburi"/>
                <a:cs typeface="Thonburi"/>
              </a:rPr>
              <a:t>คงอยู่ อ่านรู้เรื่อง งานคุณภาพ</a:t>
            </a:r>
          </a:p>
        </p:txBody>
      </p:sp>
      <p:sp>
        <p:nvSpPr>
          <p:cNvPr id="18" name="box">
            <a:extLst xmlns:a="http://schemas.openxmlformats.org/drawingml/2006/main">
              <a:ext uri="{FF2B5EF4-FFF2-40B4-BE49-F238E27FC236}">
                <a16:creationId xmlns:a16="http://schemas.microsoft.com/office/drawing/2014/main" id="{236977F1-E975-4B74-9FBF-33B778DF5080}"/>
              </a:ext>
            </a:extLst>
          </p:cNvPr>
          <p:cNvSpPr>
            <a:spLocks xmlns:a="http://schemas.openxmlformats.org/drawingml/2006/main" noGrp="1"/>
          </p:cNvSpPr>
          <p:nvPr/>
        </p:nvSpPr>
        <p:spPr>
          <a:xfrm xmlns:a="http://schemas.openxmlformats.org/drawingml/2006/main">
            <a:off x="552450" y="3714750"/>
            <a:ext cx="3381375" cy="13525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19" name="text">
            <a:extLst xmlns:a="http://schemas.openxmlformats.org/drawingml/2006/main">
              <a:ext uri="{FF2B5EF4-FFF2-40B4-BE49-F238E27FC236}">
                <a16:creationId xmlns:a16="http://schemas.microsoft.com/office/drawing/2014/main" id="{F80C5FDA-7760-4B88-AE3A-8DFB5D864E09}"/>
              </a:ext>
            </a:extLst>
          </p:cNvPr>
          <p:cNvSpPr>
            <a:spLocks xmlns:a="http://schemas.openxmlformats.org/drawingml/2006/main" noGrp="1"/>
          </p:cNvSpPr>
          <p:nvPr/>
        </p:nvSpPr>
        <p:spPr>
          <a:xfrm xmlns:a="http://schemas.openxmlformats.org/drawingml/2006/main">
            <a:off x="723900" y="3905250"/>
            <a:ext cx="30384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8889"/>
          </a:bodyPr>
          <a:lstStyle xmlns:a="http://schemas.openxmlformats.org/drawingml/2006/main"/>
          <a:p xmlns:a="http://schemas.openxmlformats.org/drawingml/2006/main">
            <a:pPr algn="l">
              <a:buNone/>
              <a:defRPr sz="1575" b="1">
                <a:solidFill>
                  <a:srgbClr val="2F6FB2"/>
                </a:solidFill>
                <a:latin typeface="Thonburi"/>
                <a:ea typeface="Thonburi"/>
                <a:cs typeface="Thonburi"/>
              </a:defRPr>
            </a:pPr>
            <a:r>
              <a:rPr sz="1575" b="1">
                <a:solidFill>
                  <a:srgbClr val="2F6FB2"/>
                </a:solidFill>
                <a:latin typeface="Thonburi"/>
                <a:ea typeface="Thonburi"/>
                <a:cs typeface="Thonburi"/>
              </a:rPr>
              <a:t>ผลกระทบ</a:t>
            </a:r>
          </a:p>
        </p:txBody>
      </p:sp>
      <p:sp>
        <p:nvSpPr>
          <p:cNvPr id="20" name="text">
            <a:extLst xmlns:a="http://schemas.openxmlformats.org/drawingml/2006/main">
              <a:ext uri="{FF2B5EF4-FFF2-40B4-BE49-F238E27FC236}">
                <a16:creationId xmlns:a16="http://schemas.microsoft.com/office/drawing/2014/main" id="{B2045B4C-EDDB-4993-847B-5F50A13E5E49}"/>
              </a:ext>
            </a:extLst>
          </p:cNvPr>
          <p:cNvSpPr>
            <a:spLocks xmlns:a="http://schemas.openxmlformats.org/drawingml/2006/main" noGrp="1"/>
          </p:cNvSpPr>
          <p:nvPr/>
        </p:nvSpPr>
        <p:spPr>
          <a:xfrm xmlns:a="http://schemas.openxmlformats.org/drawingml/2006/main">
            <a:off x="723900" y="4362450"/>
            <a:ext cx="303847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0">
                <a:solidFill>
                  <a:srgbClr val="27334F"/>
                </a:solidFill>
                <a:latin typeface="Thonburi"/>
                <a:ea typeface="Thonburi"/>
                <a:cs typeface="Thonburi"/>
              </a:defRPr>
            </a:pPr>
            <a:r>
              <a:rPr sz="1275" b="0">
                <a:solidFill>
                  <a:srgbClr val="27334F"/>
                </a:solidFill>
                <a:latin typeface="Thonburi"/>
                <a:ea typeface="Thonburi"/>
                <a:cs typeface="Thonburi"/>
              </a:rPr>
              <a:t>ช่องว่างโอกาส/คุณภาพชีวิต</a:t>
            </a:r>
          </a:p>
        </p:txBody>
      </p:sp>
      <p:sp>
        <p:nvSpPr>
          <p:cNvPr id="21" name="box">
            <a:extLst xmlns:a="http://schemas.openxmlformats.org/drawingml/2006/main">
              <a:ext uri="{FF2B5EF4-FFF2-40B4-BE49-F238E27FC236}">
                <a16:creationId xmlns:a16="http://schemas.microsoft.com/office/drawing/2014/main" id="{3762FDB4-2F1F-4A66-81FB-FE5FA206D12C}"/>
              </a:ext>
            </a:extLst>
          </p:cNvPr>
          <p:cNvSpPr>
            <a:spLocks xmlns:a="http://schemas.openxmlformats.org/drawingml/2006/main" noGrp="1"/>
          </p:cNvSpPr>
          <p:nvPr/>
        </p:nvSpPr>
        <p:spPr>
          <a:xfrm xmlns:a="http://schemas.openxmlformats.org/drawingml/2006/main">
            <a:off x="4267200" y="3714750"/>
            <a:ext cx="3381375" cy="13525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22" name="text">
            <a:extLst xmlns:a="http://schemas.openxmlformats.org/drawingml/2006/main">
              <a:ext uri="{FF2B5EF4-FFF2-40B4-BE49-F238E27FC236}">
                <a16:creationId xmlns:a16="http://schemas.microsoft.com/office/drawing/2014/main" id="{358E9F8D-9758-44B0-AB86-09DC09A2F2C9}"/>
              </a:ext>
            </a:extLst>
          </p:cNvPr>
          <p:cNvSpPr>
            <a:spLocks xmlns:a="http://schemas.openxmlformats.org/drawingml/2006/main" noGrp="1"/>
          </p:cNvSpPr>
          <p:nvPr/>
        </p:nvSpPr>
        <p:spPr>
          <a:xfrm xmlns:a="http://schemas.openxmlformats.org/drawingml/2006/main">
            <a:off x="4438650" y="3905250"/>
            <a:ext cx="30384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8889"/>
          </a:bodyPr>
          <a:lstStyle xmlns:a="http://schemas.openxmlformats.org/drawingml/2006/main"/>
          <a:p xmlns:a="http://schemas.openxmlformats.org/drawingml/2006/main">
            <a:pPr algn="l">
              <a:buNone/>
              <a:defRPr sz="1575" b="1">
                <a:solidFill>
                  <a:srgbClr val="2F6FB2"/>
                </a:solidFill>
                <a:latin typeface="Thonburi"/>
                <a:ea typeface="Thonburi"/>
                <a:cs typeface="Thonburi"/>
              </a:defRPr>
            </a:pPr>
            <a:r>
              <a:rPr sz="1575" b="1">
                <a:solidFill>
                  <a:srgbClr val="2F6FB2"/>
                </a:solidFill>
                <a:latin typeface="Thonburi"/>
                <a:ea typeface="Thonburi"/>
                <a:cs typeface="Thonburi"/>
              </a:rPr>
              <a:t>ความเสมอภาค</a:t>
            </a:r>
          </a:p>
        </p:txBody>
      </p:sp>
      <p:sp>
        <p:nvSpPr>
          <p:cNvPr id="23" name="text">
            <a:extLst xmlns:a="http://schemas.openxmlformats.org/drawingml/2006/main">
              <a:ext uri="{FF2B5EF4-FFF2-40B4-BE49-F238E27FC236}">
                <a16:creationId xmlns:a16="http://schemas.microsoft.com/office/drawing/2014/main" id="{F9BFCBC7-5AA2-4C7B-9DDD-C4125955DBEA}"/>
              </a:ext>
            </a:extLst>
          </p:cNvPr>
          <p:cNvSpPr>
            <a:spLocks xmlns:a="http://schemas.openxmlformats.org/drawingml/2006/main" noGrp="1"/>
          </p:cNvSpPr>
          <p:nvPr/>
        </p:nvSpPr>
        <p:spPr>
          <a:xfrm xmlns:a="http://schemas.openxmlformats.org/drawingml/2006/main">
            <a:off x="4438650" y="4362450"/>
            <a:ext cx="303847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0">
                <a:solidFill>
                  <a:srgbClr val="27334F"/>
                </a:solidFill>
                <a:latin typeface="Thonburi"/>
                <a:ea typeface="Thonburi"/>
                <a:cs typeface="Thonburi"/>
              </a:defRPr>
            </a:pPr>
            <a:r>
              <a:rPr sz="1275" b="0">
                <a:solidFill>
                  <a:srgbClr val="27334F"/>
                </a:solidFill>
                <a:latin typeface="Thonburi"/>
                <a:ea typeface="Thonburi"/>
                <a:cs typeface="Thonburi"/>
              </a:rPr>
              <a:t>ช่องว่างอำเภอและกลุ่ม</a:t>
            </a:r>
          </a:p>
        </p:txBody>
      </p:sp>
      <p:sp>
        <p:nvSpPr>
          <p:cNvPr id="24" name="box">
            <a:extLst xmlns:a="http://schemas.openxmlformats.org/drawingml/2006/main">
              <a:ext uri="{FF2B5EF4-FFF2-40B4-BE49-F238E27FC236}">
                <a16:creationId xmlns:a16="http://schemas.microsoft.com/office/drawing/2014/main" id="{A9CF209A-E3E4-4154-AF72-F6430765BB7E}"/>
              </a:ext>
            </a:extLst>
          </p:cNvPr>
          <p:cNvSpPr>
            <a:spLocks xmlns:a="http://schemas.openxmlformats.org/drawingml/2006/main" noGrp="1"/>
          </p:cNvSpPr>
          <p:nvPr/>
        </p:nvSpPr>
        <p:spPr>
          <a:xfrm xmlns:a="http://schemas.openxmlformats.org/drawingml/2006/main">
            <a:off x="7981950" y="3714750"/>
            <a:ext cx="3381375" cy="13525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25" name="text">
            <a:extLst xmlns:a="http://schemas.openxmlformats.org/drawingml/2006/main">
              <a:ext uri="{FF2B5EF4-FFF2-40B4-BE49-F238E27FC236}">
                <a16:creationId xmlns:a16="http://schemas.microsoft.com/office/drawing/2014/main" id="{DEB80C27-7B17-4374-A5CB-919AA8B354F6}"/>
              </a:ext>
            </a:extLst>
          </p:cNvPr>
          <p:cNvSpPr>
            <a:spLocks xmlns:a="http://schemas.openxmlformats.org/drawingml/2006/main" noGrp="1"/>
          </p:cNvSpPr>
          <p:nvPr/>
        </p:nvSpPr>
        <p:spPr>
          <a:xfrm xmlns:a="http://schemas.openxmlformats.org/drawingml/2006/main">
            <a:off x="8153400" y="3905250"/>
            <a:ext cx="30384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8889"/>
          </a:bodyPr>
          <a:lstStyle xmlns:a="http://schemas.openxmlformats.org/drawingml/2006/main"/>
          <a:p xmlns:a="http://schemas.openxmlformats.org/drawingml/2006/main">
            <a:pPr algn="l">
              <a:buNone/>
              <a:defRPr sz="1575" b="1">
                <a:solidFill>
                  <a:srgbClr val="2F6FB2"/>
                </a:solidFill>
                <a:latin typeface="Thonburi"/>
                <a:ea typeface="Thonburi"/>
                <a:cs typeface="Thonburi"/>
              </a:defRPr>
            </a:pPr>
            <a:r>
              <a:rPr sz="1575" b="1">
                <a:solidFill>
                  <a:srgbClr val="2F6FB2"/>
                </a:solidFill>
                <a:latin typeface="Thonburi"/>
                <a:ea typeface="Thonburi"/>
                <a:cs typeface="Thonburi"/>
              </a:rPr>
              <a:t>เตือนภัย</a:t>
            </a:r>
          </a:p>
        </p:txBody>
      </p:sp>
      <p:sp>
        <p:nvSpPr>
          <p:cNvPr id="26" name="text">
            <a:extLst xmlns:a="http://schemas.openxmlformats.org/drawingml/2006/main">
              <a:ext uri="{FF2B5EF4-FFF2-40B4-BE49-F238E27FC236}">
                <a16:creationId xmlns:a16="http://schemas.microsoft.com/office/drawing/2014/main" id="{50F11071-0B43-4692-9867-6E2935263737}"/>
              </a:ext>
            </a:extLst>
          </p:cNvPr>
          <p:cNvSpPr>
            <a:spLocks xmlns:a="http://schemas.openxmlformats.org/drawingml/2006/main" noGrp="1"/>
          </p:cNvSpPr>
          <p:nvPr/>
        </p:nvSpPr>
        <p:spPr>
          <a:xfrm xmlns:a="http://schemas.openxmlformats.org/drawingml/2006/main">
            <a:off x="8153400" y="4362450"/>
            <a:ext cx="303847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0">
                <a:solidFill>
                  <a:srgbClr val="27334F"/>
                </a:solidFill>
                <a:latin typeface="Thonburi"/>
                <a:ea typeface="Thonburi"/>
                <a:cs typeface="Thonburi"/>
              </a:defRPr>
            </a:pPr>
            <a:r>
              <a:rPr sz="1275" b="0">
                <a:solidFill>
                  <a:srgbClr val="27334F"/>
                </a:solidFill>
                <a:latin typeface="Thonburi"/>
                <a:ea typeface="Thonburi"/>
                <a:cs typeface="Thonburi"/>
              </a:rPr>
              <a:t>ขาดเรียน เหตุซ้ำ ข้อมูลช้า</a:t>
            </a:r>
          </a:p>
        </p:txBody>
      </p:sp>
      <p:sp>
        <p:nvSpPr>
          <p:cNvPr id="27" name="text">
            <a:extLst xmlns:a="http://schemas.openxmlformats.org/drawingml/2006/main">
              <a:ext uri="{FF2B5EF4-FFF2-40B4-BE49-F238E27FC236}">
                <a16:creationId xmlns:a16="http://schemas.microsoft.com/office/drawing/2014/main" id="{C3458509-8A9F-4866-ABCD-8F50C90F8147}"/>
              </a:ext>
            </a:extLst>
          </p:cNvPr>
          <p:cNvSpPr>
            <a:spLocks xmlns:a="http://schemas.openxmlformats.org/drawingml/2006/main" noGrp="1"/>
          </p:cNvSpPr>
          <p:nvPr/>
        </p:nvSpPr>
        <p:spPr>
          <a:xfrm xmlns:a="http://schemas.openxmlformats.org/drawingml/2006/main">
            <a:off x="2724150" y="5581650"/>
            <a:ext cx="67437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8611"/>
          </a:bodyPr>
          <a:lstStyle xmlns:a="http://schemas.openxmlformats.org/drawingml/2006/main"/>
          <a:p xmlns:a="http://schemas.openxmlformats.org/drawingml/2006/main">
            <a:pPr algn="ctr">
              <a:buNone/>
              <a:defRPr sz="1800" b="1">
                <a:solidFill>
                  <a:srgbClr val="C95D4B"/>
                </a:solidFill>
                <a:latin typeface="Thonburi"/>
                <a:ea typeface="Thonburi"/>
                <a:cs typeface="Thonburi"/>
              </a:defRPr>
            </a:pPr>
            <a:r>
              <a:rPr sz="1800" b="1">
                <a:solidFill>
                  <a:srgbClr val="C95D4B"/>
                </a:solidFill>
                <a:latin typeface="Thonburi"/>
                <a:ea typeface="Thonburi"/>
                <a:cs typeface="Thonburi"/>
              </a:rPr>
              <a:t>จำนวนผู้เข้าอบรม ≠ ผลลัพธ์ของผู้เรียน</a:t>
            </a:r>
          </a:p>
        </p:txBody>
      </p:sp>
    </p:spTree>
    <p:extLst>
      <p:ext uri="{BB962C8B-B14F-4D97-AF65-F5344CB8AC3E}">
        <p14:creationId xmlns:p14="http://schemas.microsoft.com/office/powerpoint/2010/main" val="379403476"/>
      </p:ext>
    </p:extLst>
  </p:cSld>
</p:sld>
</file>

<file path=ppt/slides/slide23.xml><?xml version="1.0" encoding="utf-8"?>
<p:sld xmlns:p="http://schemas.openxmlformats.org/presentationml/2006/main">
  <p:cSld>
    <p:bg>
      <p:bgPr>
        <a:solidFill xmlns:a="http://schemas.openxmlformats.org/drawingml/2006/main">
          <a:srgbClr val="FBFAF7"/>
        </a:solidFill>
      </p:bgPr>
    </p:bg>
    <p:spTree>
      <p:nvGrpSpPr>
        <p:cNvPr id="1" name=""/>
        <p:cNvGrpSpPr/>
        <p:nvPr/>
      </p:nvGrpSpPr>
      <p:grpSpPr>
        <a:xfrm xmlns:a="http://schemas.openxmlformats.org/drawingml/2006/main"/>
      </p:grpSpPr>
      <p:sp>
        <p:nvSpPr>
          <p:cNvPr id="48" name="text">
            <a:extLst xmlns:a="http://schemas.openxmlformats.org/drawingml/2006/main">
              <a:ext uri="{FF2B5EF4-FFF2-40B4-BE49-F238E27FC236}">
                <a16:creationId xmlns:a16="http://schemas.microsoft.com/office/drawing/2014/main" id="{74808CC7-3B66-4FBD-A4E6-7117E5CE3D4C}"/>
              </a:ext>
            </a:extLst>
          </p:cNvPr>
          <p:cNvSpPr>
            <a:spLocks xmlns:a="http://schemas.openxmlformats.org/drawingml/2006/main" noGrp="1"/>
          </p:cNvSpPr>
          <p:nvPr/>
        </p:nvSpPr>
        <p:spPr>
          <a:xfrm xmlns:a="http://schemas.openxmlformats.org/drawingml/2006/main">
            <a:off x="533400" y="323850"/>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308"/>
          </a:bodyPr>
          <a:lstStyle xmlns:a="http://schemas.openxmlformats.org/drawingml/2006/main"/>
          <a:p xmlns:a="http://schemas.openxmlformats.org/drawingml/2006/main">
            <a:pPr algn="l">
              <a:buNone/>
              <a:defRPr sz="975" b="1">
                <a:solidFill>
                  <a:srgbClr val="C6922F"/>
                </a:solidFill>
                <a:latin typeface="Thonburi"/>
                <a:ea typeface="Thonburi"/>
                <a:cs typeface="Thonburi"/>
              </a:defRPr>
            </a:pPr>
            <a:r>
              <a:rPr sz="975" b="1">
                <a:solidFill>
                  <a:srgbClr val="C6922F"/>
                </a:solidFill>
                <a:latin typeface="Thonburi"/>
                <a:ea typeface="Thonburi"/>
                <a:cs typeface="Thonburi"/>
              </a:rPr>
              <a:t>แนวทางจัดทำยุทธศาสตร์การพัฒนาการศึกษา</a:t>
            </a:r>
          </a:p>
        </p:txBody>
      </p:sp>
      <p:sp>
        <p:nvSpPr>
          <p:cNvPr id="2" name="text">
            <a:extLst xmlns:a="http://schemas.openxmlformats.org/drawingml/2006/main">
              <a:ext uri="{FF2B5EF4-FFF2-40B4-BE49-F238E27FC236}">
                <a16:creationId xmlns:a16="http://schemas.microsoft.com/office/drawing/2014/main" id="{D335C861-3D74-4C9C-A71C-905CDDE81D0B}"/>
              </a:ext>
            </a:extLst>
          </p:cNvPr>
          <p:cNvSpPr>
            <a:spLocks xmlns:a="http://schemas.openxmlformats.org/drawingml/2006/main" noGrp="1"/>
          </p:cNvSpPr>
          <p:nvPr/>
        </p:nvSpPr>
        <p:spPr>
          <a:xfrm xmlns:a="http://schemas.openxmlformats.org/drawingml/2006/main">
            <a:off x="533400" y="647700"/>
            <a:ext cx="111252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850" b="1">
                <a:solidFill>
                  <a:srgbClr val="17213A"/>
                </a:solidFill>
                <a:latin typeface="Thonburi"/>
                <a:ea typeface="Thonburi"/>
                <a:cs typeface="Thonburi"/>
              </a:defRPr>
            </a:pPr>
            <a:r>
              <a:rPr sz="2850" b="1">
                <a:solidFill>
                  <a:srgbClr val="17213A"/>
                </a:solidFill>
                <a:latin typeface="Thonburi"/>
                <a:ea typeface="Thonburi"/>
                <a:cs typeface="Thonburi"/>
              </a:rPr>
              <a:t>ตัวชี้วัดที่ไม่มีนิยามและเจ้าของข้อมูล ยังนำไปบริหารไม่ได้</a:t>
            </a:r>
          </a:p>
        </p:txBody>
      </p:sp>
      <p:sp>
        <p:nvSpPr>
          <p:cNvPr id="3" name="">
            <a:extLst xmlns:a="http://schemas.openxmlformats.org/drawingml/2006/main">
              <a:ext uri="{FF2B5EF4-FFF2-40B4-BE49-F238E27FC236}">
                <a16:creationId xmlns:a16="http://schemas.microsoft.com/office/drawing/2014/main" id="{CF62B87A-D665-413D-8ADF-4770BB13C979}"/>
              </a:ext>
            </a:extLst>
          </p:cNvPr>
          <p:cNvSpPr>
            <a:spLocks xmlns:a="http://schemas.openxmlformats.org/drawingml/2006/main" noGrp="1"/>
          </p:cNvSpPr>
          <p:nvPr/>
        </p:nvSpPr>
        <p:spPr>
          <a:xfrm xmlns:a="http://schemas.openxmlformats.org/drawingml/2006/main">
            <a:off x="514350" y="6419850"/>
            <a:ext cx="111633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4" name="text">
            <a:extLst xmlns:a="http://schemas.openxmlformats.org/drawingml/2006/main">
              <a:ext uri="{FF2B5EF4-FFF2-40B4-BE49-F238E27FC236}">
                <a16:creationId xmlns:a16="http://schemas.microsoft.com/office/drawing/2014/main" id="{6E0C9C57-24D7-4F5E-AFC0-B566083ED229}"/>
              </a:ext>
            </a:extLst>
          </p:cNvPr>
          <p:cNvSpPr>
            <a:spLocks xmlns:a="http://schemas.openxmlformats.org/drawingml/2006/main" noGrp="1"/>
          </p:cNvSpPr>
          <p:nvPr/>
        </p:nvSpPr>
        <p:spPr>
          <a:xfrm xmlns:a="http://schemas.openxmlformats.org/drawingml/2006/main">
            <a:off x="533400" y="6496050"/>
            <a:ext cx="8763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l">
              <a:buNone/>
              <a:defRPr sz="975" b="0">
                <a:solidFill>
                  <a:srgbClr val="667085"/>
                </a:solidFill>
                <a:latin typeface="Thonburi"/>
                <a:ea typeface="Thonburi"/>
                <a:cs typeface="Thonburi"/>
              </a:defRPr>
            </a:pPr>
            <a:r>
              <a:rPr sz="975" b="0">
                <a:solidFill>
                  <a:srgbClr val="667085"/>
                </a:solidFill>
                <a:latin typeface="Thonburi"/>
                <a:ea typeface="Thonburi"/>
                <a:cs typeface="Thonburi"/>
              </a:rPr>
              <a:t>คณะทำงานจัดทำร่างยุทธศาสตร์การพัฒนาการศึกษาจังหวัดพระนครศรีอยุธยา</a:t>
            </a:r>
          </a:p>
        </p:txBody>
      </p:sp>
      <p:sp>
        <p:nvSpPr>
          <p:cNvPr id="5" name="text">
            <a:extLst xmlns:a="http://schemas.openxmlformats.org/drawingml/2006/main">
              <a:ext uri="{FF2B5EF4-FFF2-40B4-BE49-F238E27FC236}">
                <a16:creationId xmlns:a16="http://schemas.microsoft.com/office/drawing/2014/main" id="{50D98B1C-3DE8-4EE8-9C54-F57F891D1D84}"/>
              </a:ext>
            </a:extLst>
          </p:cNvPr>
          <p:cNvSpPr>
            <a:spLocks xmlns:a="http://schemas.openxmlformats.org/drawingml/2006/main" noGrp="1"/>
          </p:cNvSpPr>
          <p:nvPr/>
        </p:nvSpPr>
        <p:spPr>
          <a:xfrm xmlns:a="http://schemas.openxmlformats.org/drawingml/2006/main">
            <a:off x="11144250" y="6477000"/>
            <a:ext cx="5143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r">
              <a:buNone/>
              <a:defRPr sz="975" b="0">
                <a:solidFill>
                  <a:srgbClr val="667085"/>
                </a:solidFill>
                <a:latin typeface="Thonburi"/>
                <a:ea typeface="Thonburi"/>
                <a:cs typeface="Thonburi"/>
              </a:defRPr>
            </a:pPr>
            <a:r>
              <a:rPr sz="975" b="0">
                <a:solidFill>
                  <a:srgbClr val="667085"/>
                </a:solidFill>
                <a:latin typeface="Thonburi"/>
                <a:ea typeface="Thonburi"/>
                <a:cs typeface="Thonburi"/>
              </a:rPr>
              <a:t>23</a:t>
            </a:r>
          </a:p>
        </p:txBody>
      </p:sp>
      <p:sp>
        <p:nvSpPr>
          <p:cNvPr id="6" name="">
            <a:extLst xmlns:a="http://schemas.openxmlformats.org/drawingml/2006/main">
              <a:ext uri="{FF2B5EF4-FFF2-40B4-BE49-F238E27FC236}">
                <a16:creationId xmlns:a16="http://schemas.microsoft.com/office/drawing/2014/main" id="{7FDE368C-BB32-44A3-B88D-F9F9D7A2B473}"/>
              </a:ext>
            </a:extLst>
          </p:cNvPr>
          <p:cNvSpPr>
            <a:spLocks xmlns:a="http://schemas.openxmlformats.org/drawingml/2006/main" noGrp="1"/>
          </p:cNvSpPr>
          <p:nvPr/>
        </p:nvSpPr>
        <p:spPr>
          <a:xfrm xmlns:a="http://schemas.openxmlformats.org/drawingml/2006/main">
            <a:off x="685800" y="1638300"/>
            <a:ext cx="323850" cy="32385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7" name="text">
            <a:extLst xmlns:a="http://schemas.openxmlformats.org/drawingml/2006/main">
              <a:ext uri="{FF2B5EF4-FFF2-40B4-BE49-F238E27FC236}">
                <a16:creationId xmlns:a16="http://schemas.microsoft.com/office/drawing/2014/main" id="{37CAB2CD-B26F-4586-87B5-162000BBADC3}"/>
              </a:ext>
            </a:extLst>
          </p:cNvPr>
          <p:cNvSpPr>
            <a:spLocks xmlns:a="http://schemas.openxmlformats.org/drawingml/2006/main" noGrp="1"/>
          </p:cNvSpPr>
          <p:nvPr/>
        </p:nvSpPr>
        <p:spPr>
          <a:xfrm xmlns:a="http://schemas.openxmlformats.org/drawingml/2006/main">
            <a:off x="619125" y="1628775"/>
            <a:ext cx="4572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normAutofit fontScale="100000"/>
          </a:bodyPr>
          <a:lstStyle xmlns:a="http://schemas.openxmlformats.org/drawingml/2006/main"/>
          <a:p xmlns:a="http://schemas.openxmlformats.org/drawingml/2006/main">
            <a:pPr algn="ctr">
              <a:buNone/>
              <a:defRPr sz="1125" b="1">
                <a:solidFill>
                  <a:srgbClr val="FFFFFF"/>
                </a:solidFill>
                <a:latin typeface="Thonburi"/>
                <a:ea typeface="Thonburi"/>
                <a:cs typeface="Thonburi"/>
              </a:defRPr>
            </a:pPr>
            <a:r>
              <a:rPr sz="1125" b="1">
                <a:solidFill>
                  <a:srgbClr val="FFFFFF"/>
                </a:solidFill>
                <a:latin typeface="Thonburi"/>
                <a:ea typeface="Thonburi"/>
                <a:cs typeface="Thonburi"/>
              </a:rPr>
              <a:t>1</a:t>
            </a:r>
          </a:p>
        </p:txBody>
      </p:sp>
      <p:sp>
        <p:nvSpPr>
          <p:cNvPr id="8" name="text">
            <a:extLst xmlns:a="http://schemas.openxmlformats.org/drawingml/2006/main">
              <a:ext uri="{FF2B5EF4-FFF2-40B4-BE49-F238E27FC236}">
                <a16:creationId xmlns:a16="http://schemas.microsoft.com/office/drawing/2014/main" id="{750291F8-2681-49BB-A868-3C392DC01093}"/>
              </a:ext>
            </a:extLst>
          </p:cNvPr>
          <p:cNvSpPr>
            <a:spLocks xmlns:a="http://schemas.openxmlformats.org/drawingml/2006/main" noGrp="1"/>
          </p:cNvSpPr>
          <p:nvPr/>
        </p:nvSpPr>
        <p:spPr>
          <a:xfrm xmlns:a="http://schemas.openxmlformats.org/drawingml/2006/main">
            <a:off x="1162050" y="1619250"/>
            <a:ext cx="4286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ชื่อ/วัตถุประสงค์</a:t>
            </a:r>
          </a:p>
        </p:txBody>
      </p:sp>
      <p:sp>
        <p:nvSpPr>
          <p:cNvPr id="9" name="text">
            <a:extLst xmlns:a="http://schemas.openxmlformats.org/drawingml/2006/main">
              <a:ext uri="{FF2B5EF4-FFF2-40B4-BE49-F238E27FC236}">
                <a16:creationId xmlns:a16="http://schemas.microsoft.com/office/drawing/2014/main" id="{477EBF9D-F8A4-499B-B593-85831B04F1E5}"/>
              </a:ext>
            </a:extLst>
          </p:cNvPr>
          <p:cNvSpPr>
            <a:spLocks xmlns:a="http://schemas.openxmlformats.org/drawingml/2006/main" noGrp="1"/>
          </p:cNvSpPr>
          <p:nvPr/>
        </p:nvSpPr>
        <p:spPr>
          <a:xfrm xmlns:a="http://schemas.openxmlformats.org/drawingml/2006/main">
            <a:off x="1162050" y="1981200"/>
            <a:ext cx="4286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5833"/>
          </a:bodyPr>
          <a:lstStyle xmlns:a="http://schemas.openxmlformats.org/drawingml/2006/main"/>
          <a:p xmlns:a="http://schemas.openxmlformats.org/drawingml/2006/main">
            <a:pPr algn="l">
              <a:buNone/>
              <a:defRPr sz="1200" b="0">
                <a:solidFill>
                  <a:srgbClr val="27334F"/>
                </a:solidFill>
                <a:latin typeface="Thonburi"/>
                <a:ea typeface="Thonburi"/>
                <a:cs typeface="Thonburi"/>
              </a:defRPr>
            </a:pPr>
            <a:r>
              <a:rPr sz="1200" b="0">
                <a:solidFill>
                  <a:srgbClr val="27334F"/>
                </a:solidFill>
                <a:latin typeface="Thonburi"/>
                <a:ea typeface="Thonburi"/>
                <a:cs typeface="Thonburi"/>
              </a:rPr>
              <a:t>ความหมายต้องตรงกัน</a:t>
            </a:r>
          </a:p>
        </p:txBody>
      </p:sp>
      <p:sp>
        <p:nvSpPr>
          <p:cNvPr id="10" name="">
            <a:extLst xmlns:a="http://schemas.openxmlformats.org/drawingml/2006/main">
              <a:ext uri="{FF2B5EF4-FFF2-40B4-BE49-F238E27FC236}">
                <a16:creationId xmlns:a16="http://schemas.microsoft.com/office/drawing/2014/main" id="{E893A4EC-67E7-408F-9BF0-0B8EB1A09C96}"/>
              </a:ext>
            </a:extLst>
          </p:cNvPr>
          <p:cNvSpPr>
            <a:spLocks xmlns:a="http://schemas.openxmlformats.org/drawingml/2006/main" noGrp="1"/>
          </p:cNvSpPr>
          <p:nvPr/>
        </p:nvSpPr>
        <p:spPr>
          <a:xfrm xmlns:a="http://schemas.openxmlformats.org/drawingml/2006/main">
            <a:off x="685800" y="2419350"/>
            <a:ext cx="323850" cy="32385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11" name="text">
            <a:extLst xmlns:a="http://schemas.openxmlformats.org/drawingml/2006/main">
              <a:ext uri="{FF2B5EF4-FFF2-40B4-BE49-F238E27FC236}">
                <a16:creationId xmlns:a16="http://schemas.microsoft.com/office/drawing/2014/main" id="{99948382-1828-413F-BE95-02FC66BB5814}"/>
              </a:ext>
            </a:extLst>
          </p:cNvPr>
          <p:cNvSpPr>
            <a:spLocks xmlns:a="http://schemas.openxmlformats.org/drawingml/2006/main" noGrp="1"/>
          </p:cNvSpPr>
          <p:nvPr/>
        </p:nvSpPr>
        <p:spPr>
          <a:xfrm xmlns:a="http://schemas.openxmlformats.org/drawingml/2006/main">
            <a:off x="619125" y="2409825"/>
            <a:ext cx="4572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normAutofit fontScale="100000"/>
          </a:bodyPr>
          <a:lstStyle xmlns:a="http://schemas.openxmlformats.org/drawingml/2006/main"/>
          <a:p xmlns:a="http://schemas.openxmlformats.org/drawingml/2006/main">
            <a:pPr algn="ctr">
              <a:buNone/>
              <a:defRPr sz="1125" b="1">
                <a:solidFill>
                  <a:srgbClr val="FFFFFF"/>
                </a:solidFill>
                <a:latin typeface="Thonburi"/>
                <a:ea typeface="Thonburi"/>
                <a:cs typeface="Thonburi"/>
              </a:defRPr>
            </a:pPr>
            <a:r>
              <a:rPr sz="1125" b="1">
                <a:solidFill>
                  <a:srgbClr val="FFFFFF"/>
                </a:solidFill>
                <a:latin typeface="Thonburi"/>
                <a:ea typeface="Thonburi"/>
                <a:cs typeface="Thonburi"/>
              </a:rPr>
              <a:t>2</a:t>
            </a:r>
          </a:p>
        </p:txBody>
      </p:sp>
      <p:sp>
        <p:nvSpPr>
          <p:cNvPr id="12" name="text">
            <a:extLst xmlns:a="http://schemas.openxmlformats.org/drawingml/2006/main">
              <a:ext uri="{FF2B5EF4-FFF2-40B4-BE49-F238E27FC236}">
                <a16:creationId xmlns:a16="http://schemas.microsoft.com/office/drawing/2014/main" id="{CF841802-64DF-4FFA-BD33-EC16EFB45A7A}"/>
              </a:ext>
            </a:extLst>
          </p:cNvPr>
          <p:cNvSpPr>
            <a:spLocks xmlns:a="http://schemas.openxmlformats.org/drawingml/2006/main" noGrp="1"/>
          </p:cNvSpPr>
          <p:nvPr/>
        </p:nvSpPr>
        <p:spPr>
          <a:xfrm xmlns:a="http://schemas.openxmlformats.org/drawingml/2006/main">
            <a:off x="1162050" y="2400300"/>
            <a:ext cx="4286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นิยามและสูตร</a:t>
            </a:r>
          </a:p>
        </p:txBody>
      </p:sp>
      <p:sp>
        <p:nvSpPr>
          <p:cNvPr id="13" name="text">
            <a:extLst xmlns:a="http://schemas.openxmlformats.org/drawingml/2006/main">
              <a:ext uri="{FF2B5EF4-FFF2-40B4-BE49-F238E27FC236}">
                <a16:creationId xmlns:a16="http://schemas.microsoft.com/office/drawing/2014/main" id="{512D95EB-5FC1-4F67-9326-7C75C1C06D62}"/>
              </a:ext>
            </a:extLst>
          </p:cNvPr>
          <p:cNvSpPr>
            <a:spLocks xmlns:a="http://schemas.openxmlformats.org/drawingml/2006/main" noGrp="1"/>
          </p:cNvSpPr>
          <p:nvPr/>
        </p:nvSpPr>
        <p:spPr>
          <a:xfrm xmlns:a="http://schemas.openxmlformats.org/drawingml/2006/main">
            <a:off x="1162050" y="2762250"/>
            <a:ext cx="4286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5833"/>
          </a:bodyPr>
          <a:lstStyle xmlns:a="http://schemas.openxmlformats.org/drawingml/2006/main"/>
          <a:p xmlns:a="http://schemas.openxmlformats.org/drawingml/2006/main">
            <a:pPr algn="l">
              <a:buNone/>
              <a:defRPr sz="1200" b="0">
                <a:solidFill>
                  <a:srgbClr val="27334F"/>
                </a:solidFill>
                <a:latin typeface="Thonburi"/>
                <a:ea typeface="Thonburi"/>
                <a:cs typeface="Thonburi"/>
              </a:defRPr>
            </a:pPr>
            <a:r>
              <a:rPr sz="1200" b="0">
                <a:solidFill>
                  <a:srgbClr val="27334F"/>
                </a:solidFill>
                <a:latin typeface="Thonburi"/>
                <a:ea typeface="Thonburi"/>
                <a:cs typeface="Thonburi"/>
              </a:rPr>
              <a:t>ความหมายต้องตรงกัน</a:t>
            </a:r>
          </a:p>
        </p:txBody>
      </p:sp>
      <p:sp>
        <p:nvSpPr>
          <p:cNvPr id="14" name="">
            <a:extLst xmlns:a="http://schemas.openxmlformats.org/drawingml/2006/main">
              <a:ext uri="{FF2B5EF4-FFF2-40B4-BE49-F238E27FC236}">
                <a16:creationId xmlns:a16="http://schemas.microsoft.com/office/drawing/2014/main" id="{8010610C-4334-4CC0-913D-BE31D10256AB}"/>
              </a:ext>
            </a:extLst>
          </p:cNvPr>
          <p:cNvSpPr>
            <a:spLocks xmlns:a="http://schemas.openxmlformats.org/drawingml/2006/main" noGrp="1"/>
          </p:cNvSpPr>
          <p:nvPr/>
        </p:nvSpPr>
        <p:spPr>
          <a:xfrm xmlns:a="http://schemas.openxmlformats.org/drawingml/2006/main">
            <a:off x="685800" y="3200400"/>
            <a:ext cx="323850" cy="32385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15" name="text">
            <a:extLst xmlns:a="http://schemas.openxmlformats.org/drawingml/2006/main">
              <a:ext uri="{FF2B5EF4-FFF2-40B4-BE49-F238E27FC236}">
                <a16:creationId xmlns:a16="http://schemas.microsoft.com/office/drawing/2014/main" id="{AC94E172-4FD3-4D19-8482-B69E13A909D3}"/>
              </a:ext>
            </a:extLst>
          </p:cNvPr>
          <p:cNvSpPr>
            <a:spLocks xmlns:a="http://schemas.openxmlformats.org/drawingml/2006/main" noGrp="1"/>
          </p:cNvSpPr>
          <p:nvPr/>
        </p:nvSpPr>
        <p:spPr>
          <a:xfrm xmlns:a="http://schemas.openxmlformats.org/drawingml/2006/main">
            <a:off x="619125" y="3190875"/>
            <a:ext cx="4572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normAutofit fontScale="100000"/>
          </a:bodyPr>
          <a:lstStyle xmlns:a="http://schemas.openxmlformats.org/drawingml/2006/main"/>
          <a:p xmlns:a="http://schemas.openxmlformats.org/drawingml/2006/main">
            <a:pPr algn="ctr">
              <a:buNone/>
              <a:defRPr sz="1125" b="1">
                <a:solidFill>
                  <a:srgbClr val="FFFFFF"/>
                </a:solidFill>
                <a:latin typeface="Thonburi"/>
                <a:ea typeface="Thonburi"/>
                <a:cs typeface="Thonburi"/>
              </a:defRPr>
            </a:pPr>
            <a:r>
              <a:rPr sz="1125" b="1">
                <a:solidFill>
                  <a:srgbClr val="FFFFFF"/>
                </a:solidFill>
                <a:latin typeface="Thonburi"/>
                <a:ea typeface="Thonburi"/>
                <a:cs typeface="Thonburi"/>
              </a:rPr>
              <a:t>3</a:t>
            </a:r>
          </a:p>
        </p:txBody>
      </p:sp>
      <p:sp>
        <p:nvSpPr>
          <p:cNvPr id="16" name="text">
            <a:extLst xmlns:a="http://schemas.openxmlformats.org/drawingml/2006/main">
              <a:ext uri="{FF2B5EF4-FFF2-40B4-BE49-F238E27FC236}">
                <a16:creationId xmlns:a16="http://schemas.microsoft.com/office/drawing/2014/main" id="{4A2FA441-EFB7-489A-A3A1-190DD92A09C8}"/>
              </a:ext>
            </a:extLst>
          </p:cNvPr>
          <p:cNvSpPr>
            <a:spLocks xmlns:a="http://schemas.openxmlformats.org/drawingml/2006/main" noGrp="1"/>
          </p:cNvSpPr>
          <p:nvPr/>
        </p:nvSpPr>
        <p:spPr>
          <a:xfrm xmlns:a="http://schemas.openxmlformats.org/drawingml/2006/main">
            <a:off x="1162050" y="3181350"/>
            <a:ext cx="4286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ประชากรฐาน/จุดเวลา</a:t>
            </a:r>
          </a:p>
        </p:txBody>
      </p:sp>
      <p:sp>
        <p:nvSpPr>
          <p:cNvPr id="17" name="text">
            <a:extLst xmlns:a="http://schemas.openxmlformats.org/drawingml/2006/main">
              <a:ext uri="{FF2B5EF4-FFF2-40B4-BE49-F238E27FC236}">
                <a16:creationId xmlns:a16="http://schemas.microsoft.com/office/drawing/2014/main" id="{FE91E616-E1FB-4D89-8B14-8C628FFE7477}"/>
              </a:ext>
            </a:extLst>
          </p:cNvPr>
          <p:cNvSpPr>
            <a:spLocks xmlns:a="http://schemas.openxmlformats.org/drawingml/2006/main" noGrp="1"/>
          </p:cNvSpPr>
          <p:nvPr/>
        </p:nvSpPr>
        <p:spPr>
          <a:xfrm xmlns:a="http://schemas.openxmlformats.org/drawingml/2006/main">
            <a:off x="1162050" y="3543300"/>
            <a:ext cx="4286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5833"/>
          </a:bodyPr>
          <a:lstStyle xmlns:a="http://schemas.openxmlformats.org/drawingml/2006/main"/>
          <a:p xmlns:a="http://schemas.openxmlformats.org/drawingml/2006/main">
            <a:pPr algn="l">
              <a:buNone/>
              <a:defRPr sz="1200" b="0">
                <a:solidFill>
                  <a:srgbClr val="27334F"/>
                </a:solidFill>
                <a:latin typeface="Thonburi"/>
                <a:ea typeface="Thonburi"/>
                <a:cs typeface="Thonburi"/>
              </a:defRPr>
            </a:pPr>
            <a:r>
              <a:rPr sz="1200" b="0">
                <a:solidFill>
                  <a:srgbClr val="27334F"/>
                </a:solidFill>
                <a:latin typeface="Thonburi"/>
                <a:ea typeface="Thonburi"/>
                <a:cs typeface="Thonburi"/>
              </a:rPr>
              <a:t>ความหมายต้องตรงกัน</a:t>
            </a:r>
          </a:p>
        </p:txBody>
      </p:sp>
      <p:sp>
        <p:nvSpPr>
          <p:cNvPr id="18" name="">
            <a:extLst xmlns:a="http://schemas.openxmlformats.org/drawingml/2006/main">
              <a:ext uri="{FF2B5EF4-FFF2-40B4-BE49-F238E27FC236}">
                <a16:creationId xmlns:a16="http://schemas.microsoft.com/office/drawing/2014/main" id="{DBC33D04-9E76-4B76-995E-E0CABB43E3A1}"/>
              </a:ext>
            </a:extLst>
          </p:cNvPr>
          <p:cNvSpPr>
            <a:spLocks xmlns:a="http://schemas.openxmlformats.org/drawingml/2006/main" noGrp="1"/>
          </p:cNvSpPr>
          <p:nvPr/>
        </p:nvSpPr>
        <p:spPr>
          <a:xfrm xmlns:a="http://schemas.openxmlformats.org/drawingml/2006/main">
            <a:off x="685800" y="3981450"/>
            <a:ext cx="323850" cy="32385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19" name="text">
            <a:extLst xmlns:a="http://schemas.openxmlformats.org/drawingml/2006/main">
              <a:ext uri="{FF2B5EF4-FFF2-40B4-BE49-F238E27FC236}">
                <a16:creationId xmlns:a16="http://schemas.microsoft.com/office/drawing/2014/main" id="{DD32EDFA-204B-44E5-BA09-FC9DCA6CA1B6}"/>
              </a:ext>
            </a:extLst>
          </p:cNvPr>
          <p:cNvSpPr>
            <a:spLocks xmlns:a="http://schemas.openxmlformats.org/drawingml/2006/main" noGrp="1"/>
          </p:cNvSpPr>
          <p:nvPr/>
        </p:nvSpPr>
        <p:spPr>
          <a:xfrm xmlns:a="http://schemas.openxmlformats.org/drawingml/2006/main">
            <a:off x="619125" y="3971925"/>
            <a:ext cx="4572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normAutofit fontScale="100000"/>
          </a:bodyPr>
          <a:lstStyle xmlns:a="http://schemas.openxmlformats.org/drawingml/2006/main"/>
          <a:p xmlns:a="http://schemas.openxmlformats.org/drawingml/2006/main">
            <a:pPr algn="ctr">
              <a:buNone/>
              <a:defRPr sz="1125" b="1">
                <a:solidFill>
                  <a:srgbClr val="FFFFFF"/>
                </a:solidFill>
                <a:latin typeface="Thonburi"/>
                <a:ea typeface="Thonburi"/>
                <a:cs typeface="Thonburi"/>
              </a:defRPr>
            </a:pPr>
            <a:r>
              <a:rPr sz="1125" b="1">
                <a:solidFill>
                  <a:srgbClr val="FFFFFF"/>
                </a:solidFill>
                <a:latin typeface="Thonburi"/>
                <a:ea typeface="Thonburi"/>
                <a:cs typeface="Thonburi"/>
              </a:rPr>
              <a:t>4</a:t>
            </a:r>
          </a:p>
        </p:txBody>
      </p:sp>
      <p:sp>
        <p:nvSpPr>
          <p:cNvPr id="20" name="text">
            <a:extLst xmlns:a="http://schemas.openxmlformats.org/drawingml/2006/main">
              <a:ext uri="{FF2B5EF4-FFF2-40B4-BE49-F238E27FC236}">
                <a16:creationId xmlns:a16="http://schemas.microsoft.com/office/drawing/2014/main" id="{281D50B4-DC42-410D-8CFB-4318765996A7}"/>
              </a:ext>
            </a:extLst>
          </p:cNvPr>
          <p:cNvSpPr>
            <a:spLocks xmlns:a="http://schemas.openxmlformats.org/drawingml/2006/main" noGrp="1"/>
          </p:cNvSpPr>
          <p:nvPr/>
        </p:nvSpPr>
        <p:spPr>
          <a:xfrm xmlns:a="http://schemas.openxmlformats.org/drawingml/2006/main">
            <a:off x="1162050" y="3962400"/>
            <a:ext cx="4286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ค่าฐานและปีฐาน</a:t>
            </a:r>
          </a:p>
        </p:txBody>
      </p:sp>
      <p:sp>
        <p:nvSpPr>
          <p:cNvPr id="21" name="text">
            <a:extLst xmlns:a="http://schemas.openxmlformats.org/drawingml/2006/main">
              <a:ext uri="{FF2B5EF4-FFF2-40B4-BE49-F238E27FC236}">
                <a16:creationId xmlns:a16="http://schemas.microsoft.com/office/drawing/2014/main" id="{C813EDEE-B6FC-474C-B452-257A8EFFE974}"/>
              </a:ext>
            </a:extLst>
          </p:cNvPr>
          <p:cNvSpPr>
            <a:spLocks xmlns:a="http://schemas.openxmlformats.org/drawingml/2006/main" noGrp="1"/>
          </p:cNvSpPr>
          <p:nvPr/>
        </p:nvSpPr>
        <p:spPr>
          <a:xfrm xmlns:a="http://schemas.openxmlformats.org/drawingml/2006/main">
            <a:off x="1162050" y="4324350"/>
            <a:ext cx="4286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5833"/>
          </a:bodyPr>
          <a:lstStyle xmlns:a="http://schemas.openxmlformats.org/drawingml/2006/main"/>
          <a:p xmlns:a="http://schemas.openxmlformats.org/drawingml/2006/main">
            <a:pPr algn="l">
              <a:buNone/>
              <a:defRPr sz="1200" b="0">
                <a:solidFill>
                  <a:srgbClr val="27334F"/>
                </a:solidFill>
                <a:latin typeface="Thonburi"/>
                <a:ea typeface="Thonburi"/>
                <a:cs typeface="Thonburi"/>
              </a:defRPr>
            </a:pPr>
            <a:r>
              <a:rPr sz="1200" b="0">
                <a:solidFill>
                  <a:srgbClr val="27334F"/>
                </a:solidFill>
                <a:latin typeface="Thonburi"/>
                <a:ea typeface="Thonburi"/>
                <a:cs typeface="Thonburi"/>
              </a:rPr>
              <a:t>ความหมายต้องตรงกัน</a:t>
            </a:r>
          </a:p>
        </p:txBody>
      </p:sp>
      <p:sp>
        <p:nvSpPr>
          <p:cNvPr id="22" name="">
            <a:extLst xmlns:a="http://schemas.openxmlformats.org/drawingml/2006/main">
              <a:ext uri="{FF2B5EF4-FFF2-40B4-BE49-F238E27FC236}">
                <a16:creationId xmlns:a16="http://schemas.microsoft.com/office/drawing/2014/main" id="{912ABED8-1934-4F93-A862-8DED5DB9F4E9}"/>
              </a:ext>
            </a:extLst>
          </p:cNvPr>
          <p:cNvSpPr>
            <a:spLocks xmlns:a="http://schemas.openxmlformats.org/drawingml/2006/main" noGrp="1"/>
          </p:cNvSpPr>
          <p:nvPr/>
        </p:nvSpPr>
        <p:spPr>
          <a:xfrm xmlns:a="http://schemas.openxmlformats.org/drawingml/2006/main">
            <a:off x="685800" y="4762500"/>
            <a:ext cx="323850" cy="32385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23" name="text">
            <a:extLst xmlns:a="http://schemas.openxmlformats.org/drawingml/2006/main">
              <a:ext uri="{FF2B5EF4-FFF2-40B4-BE49-F238E27FC236}">
                <a16:creationId xmlns:a16="http://schemas.microsoft.com/office/drawing/2014/main" id="{9FB1C9DF-1FD0-4D02-A2AE-5030D96C2E92}"/>
              </a:ext>
            </a:extLst>
          </p:cNvPr>
          <p:cNvSpPr>
            <a:spLocks xmlns:a="http://schemas.openxmlformats.org/drawingml/2006/main" noGrp="1"/>
          </p:cNvSpPr>
          <p:nvPr/>
        </p:nvSpPr>
        <p:spPr>
          <a:xfrm xmlns:a="http://schemas.openxmlformats.org/drawingml/2006/main">
            <a:off x="619125" y="4752975"/>
            <a:ext cx="4572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normAutofit fontScale="100000"/>
          </a:bodyPr>
          <a:lstStyle xmlns:a="http://schemas.openxmlformats.org/drawingml/2006/main"/>
          <a:p xmlns:a="http://schemas.openxmlformats.org/drawingml/2006/main">
            <a:pPr algn="ctr">
              <a:buNone/>
              <a:defRPr sz="1125" b="1">
                <a:solidFill>
                  <a:srgbClr val="FFFFFF"/>
                </a:solidFill>
                <a:latin typeface="Thonburi"/>
                <a:ea typeface="Thonburi"/>
                <a:cs typeface="Thonburi"/>
              </a:defRPr>
            </a:pPr>
            <a:r>
              <a:rPr sz="1125" b="1">
                <a:solidFill>
                  <a:srgbClr val="FFFFFF"/>
                </a:solidFill>
                <a:latin typeface="Thonburi"/>
                <a:ea typeface="Thonburi"/>
                <a:cs typeface="Thonburi"/>
              </a:rPr>
              <a:t>5</a:t>
            </a:r>
          </a:p>
        </p:txBody>
      </p:sp>
      <p:sp>
        <p:nvSpPr>
          <p:cNvPr id="24" name="text">
            <a:extLst xmlns:a="http://schemas.openxmlformats.org/drawingml/2006/main">
              <a:ext uri="{FF2B5EF4-FFF2-40B4-BE49-F238E27FC236}">
                <a16:creationId xmlns:a16="http://schemas.microsoft.com/office/drawing/2014/main" id="{570B1378-FCF8-484E-BCB3-3BC631FFA0E9}"/>
              </a:ext>
            </a:extLst>
          </p:cNvPr>
          <p:cNvSpPr>
            <a:spLocks xmlns:a="http://schemas.openxmlformats.org/drawingml/2006/main" noGrp="1"/>
          </p:cNvSpPr>
          <p:nvPr/>
        </p:nvSpPr>
        <p:spPr>
          <a:xfrm xmlns:a="http://schemas.openxmlformats.org/drawingml/2006/main">
            <a:off x="1162050" y="4743450"/>
            <a:ext cx="4286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เป้าหมายรายปี</a:t>
            </a:r>
          </a:p>
        </p:txBody>
      </p:sp>
      <p:sp>
        <p:nvSpPr>
          <p:cNvPr id="25" name="text">
            <a:extLst xmlns:a="http://schemas.openxmlformats.org/drawingml/2006/main">
              <a:ext uri="{FF2B5EF4-FFF2-40B4-BE49-F238E27FC236}">
                <a16:creationId xmlns:a16="http://schemas.microsoft.com/office/drawing/2014/main" id="{7DC227D6-3DB0-43E0-B855-F4E245D3290E}"/>
              </a:ext>
            </a:extLst>
          </p:cNvPr>
          <p:cNvSpPr>
            <a:spLocks xmlns:a="http://schemas.openxmlformats.org/drawingml/2006/main" noGrp="1"/>
          </p:cNvSpPr>
          <p:nvPr/>
        </p:nvSpPr>
        <p:spPr>
          <a:xfrm xmlns:a="http://schemas.openxmlformats.org/drawingml/2006/main">
            <a:off x="1162050" y="5105400"/>
            <a:ext cx="4286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5833"/>
          </a:bodyPr>
          <a:lstStyle xmlns:a="http://schemas.openxmlformats.org/drawingml/2006/main"/>
          <a:p xmlns:a="http://schemas.openxmlformats.org/drawingml/2006/main">
            <a:pPr algn="l">
              <a:buNone/>
              <a:defRPr sz="1200" b="0">
                <a:solidFill>
                  <a:srgbClr val="27334F"/>
                </a:solidFill>
                <a:latin typeface="Thonburi"/>
                <a:ea typeface="Thonburi"/>
                <a:cs typeface="Thonburi"/>
              </a:defRPr>
            </a:pPr>
            <a:r>
              <a:rPr sz="1200" b="0">
                <a:solidFill>
                  <a:srgbClr val="27334F"/>
                </a:solidFill>
                <a:latin typeface="Thonburi"/>
                <a:ea typeface="Thonburi"/>
                <a:cs typeface="Thonburi"/>
              </a:rPr>
              <a:t>ความหมายต้องตรงกัน</a:t>
            </a:r>
          </a:p>
        </p:txBody>
      </p:sp>
      <p:sp>
        <p:nvSpPr>
          <p:cNvPr id="26" name="">
            <a:extLst xmlns:a="http://schemas.openxmlformats.org/drawingml/2006/main">
              <a:ext uri="{FF2B5EF4-FFF2-40B4-BE49-F238E27FC236}">
                <a16:creationId xmlns:a16="http://schemas.microsoft.com/office/drawing/2014/main" id="{0761441C-689C-4105-AB30-4B73DA61FA1F}"/>
              </a:ext>
            </a:extLst>
          </p:cNvPr>
          <p:cNvSpPr>
            <a:spLocks xmlns:a="http://schemas.openxmlformats.org/drawingml/2006/main" noGrp="1"/>
          </p:cNvSpPr>
          <p:nvPr/>
        </p:nvSpPr>
        <p:spPr>
          <a:xfrm xmlns:a="http://schemas.openxmlformats.org/drawingml/2006/main">
            <a:off x="6381750" y="1638300"/>
            <a:ext cx="323850" cy="323850"/>
          </a:xfrm>
          <a:prstGeom xmlns:a="http://schemas.openxmlformats.org/drawingml/2006/main" prst="ellipse">
            <a:avLst/>
          </a:prstGeom>
          <a:solidFill xmlns:a="http://schemas.openxmlformats.org/drawingml/2006/main">
            <a:srgbClr val="C6922F"/>
          </a:solidFill>
          <a:ln xmlns:a="http://schemas.openxmlformats.org/drawingml/2006/main" w="0">
            <a:noFill/>
            <a:prstDash val="solid"/>
          </a:ln>
        </p:spPr>
      </p:sp>
      <p:sp>
        <p:nvSpPr>
          <p:cNvPr id="27" name="text">
            <a:extLst xmlns:a="http://schemas.openxmlformats.org/drawingml/2006/main">
              <a:ext uri="{FF2B5EF4-FFF2-40B4-BE49-F238E27FC236}">
                <a16:creationId xmlns:a16="http://schemas.microsoft.com/office/drawing/2014/main" id="{509D66E7-EFD7-45FD-9928-CB93FCD4C29C}"/>
              </a:ext>
            </a:extLst>
          </p:cNvPr>
          <p:cNvSpPr>
            <a:spLocks xmlns:a="http://schemas.openxmlformats.org/drawingml/2006/main" noGrp="1"/>
          </p:cNvSpPr>
          <p:nvPr/>
        </p:nvSpPr>
        <p:spPr>
          <a:xfrm xmlns:a="http://schemas.openxmlformats.org/drawingml/2006/main">
            <a:off x="6315075" y="1628775"/>
            <a:ext cx="4572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normAutofit fontScale="100000"/>
          </a:bodyPr>
          <a:lstStyle xmlns:a="http://schemas.openxmlformats.org/drawingml/2006/main"/>
          <a:p xmlns:a="http://schemas.openxmlformats.org/drawingml/2006/main">
            <a:pPr algn="ctr">
              <a:buNone/>
              <a:defRPr sz="1125" b="1">
                <a:solidFill>
                  <a:srgbClr val="FFFFFF"/>
                </a:solidFill>
                <a:latin typeface="Thonburi"/>
                <a:ea typeface="Thonburi"/>
                <a:cs typeface="Thonburi"/>
              </a:defRPr>
            </a:pPr>
            <a:r>
              <a:rPr sz="1125" b="1">
                <a:solidFill>
                  <a:srgbClr val="FFFFFF"/>
                </a:solidFill>
                <a:latin typeface="Thonburi"/>
                <a:ea typeface="Thonburi"/>
                <a:cs typeface="Thonburi"/>
              </a:rPr>
              <a:t>6</a:t>
            </a:r>
          </a:p>
        </p:txBody>
      </p:sp>
      <p:sp>
        <p:nvSpPr>
          <p:cNvPr id="28" name="text">
            <a:extLst xmlns:a="http://schemas.openxmlformats.org/drawingml/2006/main">
              <a:ext uri="{FF2B5EF4-FFF2-40B4-BE49-F238E27FC236}">
                <a16:creationId xmlns:a16="http://schemas.microsoft.com/office/drawing/2014/main" id="{2CD707D0-60EB-4805-9674-5996A1CD3A14}"/>
              </a:ext>
            </a:extLst>
          </p:cNvPr>
          <p:cNvSpPr>
            <a:spLocks xmlns:a="http://schemas.openxmlformats.org/drawingml/2006/main" noGrp="1"/>
          </p:cNvSpPr>
          <p:nvPr/>
        </p:nvSpPr>
        <p:spPr>
          <a:xfrm xmlns:a="http://schemas.openxmlformats.org/drawingml/2006/main">
            <a:off x="6858000" y="1619250"/>
            <a:ext cx="4286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แหล่งและความถี่</a:t>
            </a:r>
          </a:p>
        </p:txBody>
      </p:sp>
      <p:sp>
        <p:nvSpPr>
          <p:cNvPr id="29" name="text">
            <a:extLst xmlns:a="http://schemas.openxmlformats.org/drawingml/2006/main">
              <a:ext uri="{FF2B5EF4-FFF2-40B4-BE49-F238E27FC236}">
                <a16:creationId xmlns:a16="http://schemas.microsoft.com/office/drawing/2014/main" id="{E7DA0F22-C91A-49D7-A88E-1532AA661CC8}"/>
              </a:ext>
            </a:extLst>
          </p:cNvPr>
          <p:cNvSpPr>
            <a:spLocks xmlns:a="http://schemas.openxmlformats.org/drawingml/2006/main" noGrp="1"/>
          </p:cNvSpPr>
          <p:nvPr/>
        </p:nvSpPr>
        <p:spPr>
          <a:xfrm xmlns:a="http://schemas.openxmlformats.org/drawingml/2006/main">
            <a:off x="6858000" y="1981200"/>
            <a:ext cx="4286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5833"/>
          </a:bodyPr>
          <a:lstStyle xmlns:a="http://schemas.openxmlformats.org/drawingml/2006/main"/>
          <a:p xmlns:a="http://schemas.openxmlformats.org/drawingml/2006/main">
            <a:pPr algn="l">
              <a:buNone/>
              <a:defRPr sz="1200" b="0">
                <a:solidFill>
                  <a:srgbClr val="27334F"/>
                </a:solidFill>
                <a:latin typeface="Thonburi"/>
                <a:ea typeface="Thonburi"/>
                <a:cs typeface="Thonburi"/>
              </a:defRPr>
            </a:pPr>
            <a:r>
              <a:rPr sz="1200" b="0">
                <a:solidFill>
                  <a:srgbClr val="27334F"/>
                </a:solidFill>
                <a:latin typeface="Thonburi"/>
                <a:ea typeface="Thonburi"/>
                <a:cs typeface="Thonburi"/>
              </a:rPr>
              <a:t>ระบุผู้ใช้และการตอบสนอง</a:t>
            </a:r>
          </a:p>
        </p:txBody>
      </p:sp>
      <p:sp>
        <p:nvSpPr>
          <p:cNvPr id="30" name="">
            <a:extLst xmlns:a="http://schemas.openxmlformats.org/drawingml/2006/main">
              <a:ext uri="{FF2B5EF4-FFF2-40B4-BE49-F238E27FC236}">
                <a16:creationId xmlns:a16="http://schemas.microsoft.com/office/drawing/2014/main" id="{A4CB67AF-A967-4B8E-86ED-D2610BBB9C78}"/>
              </a:ext>
            </a:extLst>
          </p:cNvPr>
          <p:cNvSpPr>
            <a:spLocks xmlns:a="http://schemas.openxmlformats.org/drawingml/2006/main" noGrp="1"/>
          </p:cNvSpPr>
          <p:nvPr/>
        </p:nvSpPr>
        <p:spPr>
          <a:xfrm xmlns:a="http://schemas.openxmlformats.org/drawingml/2006/main">
            <a:off x="6381750" y="2419350"/>
            <a:ext cx="323850" cy="323850"/>
          </a:xfrm>
          <a:prstGeom xmlns:a="http://schemas.openxmlformats.org/drawingml/2006/main" prst="ellipse">
            <a:avLst/>
          </a:prstGeom>
          <a:solidFill xmlns:a="http://schemas.openxmlformats.org/drawingml/2006/main">
            <a:srgbClr val="C6922F"/>
          </a:solidFill>
          <a:ln xmlns:a="http://schemas.openxmlformats.org/drawingml/2006/main" w="0">
            <a:noFill/>
            <a:prstDash val="solid"/>
          </a:ln>
        </p:spPr>
      </p:sp>
      <p:sp>
        <p:nvSpPr>
          <p:cNvPr id="31" name="text">
            <a:extLst xmlns:a="http://schemas.openxmlformats.org/drawingml/2006/main">
              <a:ext uri="{FF2B5EF4-FFF2-40B4-BE49-F238E27FC236}">
                <a16:creationId xmlns:a16="http://schemas.microsoft.com/office/drawing/2014/main" id="{5C1F0EF2-E24D-4F79-84A7-7C36BB588540}"/>
              </a:ext>
            </a:extLst>
          </p:cNvPr>
          <p:cNvSpPr>
            <a:spLocks xmlns:a="http://schemas.openxmlformats.org/drawingml/2006/main" noGrp="1"/>
          </p:cNvSpPr>
          <p:nvPr/>
        </p:nvSpPr>
        <p:spPr>
          <a:xfrm xmlns:a="http://schemas.openxmlformats.org/drawingml/2006/main">
            <a:off x="6315075" y="2409825"/>
            <a:ext cx="4572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normAutofit fontScale="100000"/>
          </a:bodyPr>
          <a:lstStyle xmlns:a="http://schemas.openxmlformats.org/drawingml/2006/main"/>
          <a:p xmlns:a="http://schemas.openxmlformats.org/drawingml/2006/main">
            <a:pPr algn="ctr">
              <a:buNone/>
              <a:defRPr sz="1125" b="1">
                <a:solidFill>
                  <a:srgbClr val="FFFFFF"/>
                </a:solidFill>
                <a:latin typeface="Thonburi"/>
                <a:ea typeface="Thonburi"/>
                <a:cs typeface="Thonburi"/>
              </a:defRPr>
            </a:pPr>
            <a:r>
              <a:rPr sz="1125" b="1">
                <a:solidFill>
                  <a:srgbClr val="FFFFFF"/>
                </a:solidFill>
                <a:latin typeface="Thonburi"/>
                <a:ea typeface="Thonburi"/>
                <a:cs typeface="Thonburi"/>
              </a:rPr>
              <a:t>7</a:t>
            </a:r>
          </a:p>
        </p:txBody>
      </p:sp>
      <p:sp>
        <p:nvSpPr>
          <p:cNvPr id="32" name="text">
            <a:extLst xmlns:a="http://schemas.openxmlformats.org/drawingml/2006/main">
              <a:ext uri="{FF2B5EF4-FFF2-40B4-BE49-F238E27FC236}">
                <a16:creationId xmlns:a16="http://schemas.microsoft.com/office/drawing/2014/main" id="{EE2F6A61-A435-4FF1-BD93-526CF6F0E7A6}"/>
              </a:ext>
            </a:extLst>
          </p:cNvPr>
          <p:cNvSpPr>
            <a:spLocks xmlns:a="http://schemas.openxmlformats.org/drawingml/2006/main" noGrp="1"/>
          </p:cNvSpPr>
          <p:nvPr/>
        </p:nvSpPr>
        <p:spPr>
          <a:xfrm xmlns:a="http://schemas.openxmlformats.org/drawingml/2006/main">
            <a:off x="6858000" y="2400300"/>
            <a:ext cx="4286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การจำแนกกลุ่ม</a:t>
            </a:r>
          </a:p>
        </p:txBody>
      </p:sp>
      <p:sp>
        <p:nvSpPr>
          <p:cNvPr id="33" name="text">
            <a:extLst xmlns:a="http://schemas.openxmlformats.org/drawingml/2006/main">
              <a:ext uri="{FF2B5EF4-FFF2-40B4-BE49-F238E27FC236}">
                <a16:creationId xmlns:a16="http://schemas.microsoft.com/office/drawing/2014/main" id="{0C44ED25-1E71-4CA8-B79B-228E07557581}"/>
              </a:ext>
            </a:extLst>
          </p:cNvPr>
          <p:cNvSpPr>
            <a:spLocks xmlns:a="http://schemas.openxmlformats.org/drawingml/2006/main" noGrp="1"/>
          </p:cNvSpPr>
          <p:nvPr/>
        </p:nvSpPr>
        <p:spPr>
          <a:xfrm xmlns:a="http://schemas.openxmlformats.org/drawingml/2006/main">
            <a:off x="6858000" y="2762250"/>
            <a:ext cx="4286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5833"/>
          </a:bodyPr>
          <a:lstStyle xmlns:a="http://schemas.openxmlformats.org/drawingml/2006/main"/>
          <a:p xmlns:a="http://schemas.openxmlformats.org/drawingml/2006/main">
            <a:pPr algn="l">
              <a:buNone/>
              <a:defRPr sz="1200" b="0">
                <a:solidFill>
                  <a:srgbClr val="27334F"/>
                </a:solidFill>
                <a:latin typeface="Thonburi"/>
                <a:ea typeface="Thonburi"/>
                <a:cs typeface="Thonburi"/>
              </a:defRPr>
            </a:pPr>
            <a:r>
              <a:rPr sz="1200" b="0">
                <a:solidFill>
                  <a:srgbClr val="27334F"/>
                </a:solidFill>
                <a:latin typeface="Thonburi"/>
                <a:ea typeface="Thonburi"/>
                <a:cs typeface="Thonburi"/>
              </a:rPr>
              <a:t>ระบุผู้ใช้และการตอบสนอง</a:t>
            </a:r>
          </a:p>
        </p:txBody>
      </p:sp>
      <p:sp>
        <p:nvSpPr>
          <p:cNvPr id="34" name="">
            <a:extLst xmlns:a="http://schemas.openxmlformats.org/drawingml/2006/main">
              <a:ext uri="{FF2B5EF4-FFF2-40B4-BE49-F238E27FC236}">
                <a16:creationId xmlns:a16="http://schemas.microsoft.com/office/drawing/2014/main" id="{D00D5B25-D733-4F4E-94BF-31DF6C5DE834}"/>
              </a:ext>
            </a:extLst>
          </p:cNvPr>
          <p:cNvSpPr>
            <a:spLocks xmlns:a="http://schemas.openxmlformats.org/drawingml/2006/main" noGrp="1"/>
          </p:cNvSpPr>
          <p:nvPr/>
        </p:nvSpPr>
        <p:spPr>
          <a:xfrm xmlns:a="http://schemas.openxmlformats.org/drawingml/2006/main">
            <a:off x="6381750" y="3200400"/>
            <a:ext cx="323850" cy="323850"/>
          </a:xfrm>
          <a:prstGeom xmlns:a="http://schemas.openxmlformats.org/drawingml/2006/main" prst="ellipse">
            <a:avLst/>
          </a:prstGeom>
          <a:solidFill xmlns:a="http://schemas.openxmlformats.org/drawingml/2006/main">
            <a:srgbClr val="C6922F"/>
          </a:solidFill>
          <a:ln xmlns:a="http://schemas.openxmlformats.org/drawingml/2006/main" w="0">
            <a:noFill/>
            <a:prstDash val="solid"/>
          </a:ln>
        </p:spPr>
      </p:sp>
      <p:sp>
        <p:nvSpPr>
          <p:cNvPr id="35" name="text">
            <a:extLst xmlns:a="http://schemas.openxmlformats.org/drawingml/2006/main">
              <a:ext uri="{FF2B5EF4-FFF2-40B4-BE49-F238E27FC236}">
                <a16:creationId xmlns:a16="http://schemas.microsoft.com/office/drawing/2014/main" id="{D455B35C-AFA0-41DF-A9F4-82A365D42794}"/>
              </a:ext>
            </a:extLst>
          </p:cNvPr>
          <p:cNvSpPr>
            <a:spLocks xmlns:a="http://schemas.openxmlformats.org/drawingml/2006/main" noGrp="1"/>
          </p:cNvSpPr>
          <p:nvPr/>
        </p:nvSpPr>
        <p:spPr>
          <a:xfrm xmlns:a="http://schemas.openxmlformats.org/drawingml/2006/main">
            <a:off x="6315075" y="3190875"/>
            <a:ext cx="4572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normAutofit fontScale="100000"/>
          </a:bodyPr>
          <a:lstStyle xmlns:a="http://schemas.openxmlformats.org/drawingml/2006/main"/>
          <a:p xmlns:a="http://schemas.openxmlformats.org/drawingml/2006/main">
            <a:pPr algn="ctr">
              <a:buNone/>
              <a:defRPr sz="1125" b="1">
                <a:solidFill>
                  <a:srgbClr val="FFFFFF"/>
                </a:solidFill>
                <a:latin typeface="Thonburi"/>
                <a:ea typeface="Thonburi"/>
                <a:cs typeface="Thonburi"/>
              </a:defRPr>
            </a:pPr>
            <a:r>
              <a:rPr sz="1125" b="1">
                <a:solidFill>
                  <a:srgbClr val="FFFFFF"/>
                </a:solidFill>
                <a:latin typeface="Thonburi"/>
                <a:ea typeface="Thonburi"/>
                <a:cs typeface="Thonburi"/>
              </a:rPr>
              <a:t>8</a:t>
            </a:r>
          </a:p>
        </p:txBody>
      </p:sp>
      <p:sp>
        <p:nvSpPr>
          <p:cNvPr id="36" name="text">
            <a:extLst xmlns:a="http://schemas.openxmlformats.org/drawingml/2006/main">
              <a:ext uri="{FF2B5EF4-FFF2-40B4-BE49-F238E27FC236}">
                <a16:creationId xmlns:a16="http://schemas.microsoft.com/office/drawing/2014/main" id="{A39AA1CA-CA1A-416E-808C-137A428AD39E}"/>
              </a:ext>
            </a:extLst>
          </p:cNvPr>
          <p:cNvSpPr>
            <a:spLocks xmlns:a="http://schemas.openxmlformats.org/drawingml/2006/main" noGrp="1"/>
          </p:cNvSpPr>
          <p:nvPr/>
        </p:nvSpPr>
        <p:spPr>
          <a:xfrm xmlns:a="http://schemas.openxmlformats.org/drawingml/2006/main">
            <a:off x="6858000" y="3181350"/>
            <a:ext cx="4286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เจ้าของข้อมูล/ผู้รับผิดชอบ</a:t>
            </a:r>
          </a:p>
        </p:txBody>
      </p:sp>
      <p:sp>
        <p:nvSpPr>
          <p:cNvPr id="37" name="text">
            <a:extLst xmlns:a="http://schemas.openxmlformats.org/drawingml/2006/main">
              <a:ext uri="{FF2B5EF4-FFF2-40B4-BE49-F238E27FC236}">
                <a16:creationId xmlns:a16="http://schemas.microsoft.com/office/drawing/2014/main" id="{E8D3450C-665C-430E-B184-2DE9E64429C7}"/>
              </a:ext>
            </a:extLst>
          </p:cNvPr>
          <p:cNvSpPr>
            <a:spLocks xmlns:a="http://schemas.openxmlformats.org/drawingml/2006/main" noGrp="1"/>
          </p:cNvSpPr>
          <p:nvPr/>
        </p:nvSpPr>
        <p:spPr>
          <a:xfrm xmlns:a="http://schemas.openxmlformats.org/drawingml/2006/main">
            <a:off x="6858000" y="3543300"/>
            <a:ext cx="4286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5833"/>
          </a:bodyPr>
          <a:lstStyle xmlns:a="http://schemas.openxmlformats.org/drawingml/2006/main"/>
          <a:p xmlns:a="http://schemas.openxmlformats.org/drawingml/2006/main">
            <a:pPr algn="l">
              <a:buNone/>
              <a:defRPr sz="1200" b="0">
                <a:solidFill>
                  <a:srgbClr val="27334F"/>
                </a:solidFill>
                <a:latin typeface="Thonburi"/>
                <a:ea typeface="Thonburi"/>
                <a:cs typeface="Thonburi"/>
              </a:defRPr>
            </a:pPr>
            <a:r>
              <a:rPr sz="1200" b="0">
                <a:solidFill>
                  <a:srgbClr val="27334F"/>
                </a:solidFill>
                <a:latin typeface="Thonburi"/>
                <a:ea typeface="Thonburi"/>
                <a:cs typeface="Thonburi"/>
              </a:rPr>
              <a:t>ระบุผู้ใช้และการตอบสนอง</a:t>
            </a:r>
          </a:p>
        </p:txBody>
      </p:sp>
      <p:sp>
        <p:nvSpPr>
          <p:cNvPr id="38" name="">
            <a:extLst xmlns:a="http://schemas.openxmlformats.org/drawingml/2006/main">
              <a:ext uri="{FF2B5EF4-FFF2-40B4-BE49-F238E27FC236}">
                <a16:creationId xmlns:a16="http://schemas.microsoft.com/office/drawing/2014/main" id="{872ABC55-7F68-4106-9070-D50B0E9F3D45}"/>
              </a:ext>
            </a:extLst>
          </p:cNvPr>
          <p:cNvSpPr>
            <a:spLocks xmlns:a="http://schemas.openxmlformats.org/drawingml/2006/main" noGrp="1"/>
          </p:cNvSpPr>
          <p:nvPr/>
        </p:nvSpPr>
        <p:spPr>
          <a:xfrm xmlns:a="http://schemas.openxmlformats.org/drawingml/2006/main">
            <a:off x="6381750" y="3981450"/>
            <a:ext cx="323850" cy="323850"/>
          </a:xfrm>
          <a:prstGeom xmlns:a="http://schemas.openxmlformats.org/drawingml/2006/main" prst="ellipse">
            <a:avLst/>
          </a:prstGeom>
          <a:solidFill xmlns:a="http://schemas.openxmlformats.org/drawingml/2006/main">
            <a:srgbClr val="C6922F"/>
          </a:solidFill>
          <a:ln xmlns:a="http://schemas.openxmlformats.org/drawingml/2006/main" w="0">
            <a:noFill/>
            <a:prstDash val="solid"/>
          </a:ln>
        </p:spPr>
      </p:sp>
      <p:sp>
        <p:nvSpPr>
          <p:cNvPr id="39" name="text">
            <a:extLst xmlns:a="http://schemas.openxmlformats.org/drawingml/2006/main">
              <a:ext uri="{FF2B5EF4-FFF2-40B4-BE49-F238E27FC236}">
                <a16:creationId xmlns:a16="http://schemas.microsoft.com/office/drawing/2014/main" id="{65D0D27A-FCED-4D8D-80BE-7B8069A99511}"/>
              </a:ext>
            </a:extLst>
          </p:cNvPr>
          <p:cNvSpPr>
            <a:spLocks xmlns:a="http://schemas.openxmlformats.org/drawingml/2006/main" noGrp="1"/>
          </p:cNvSpPr>
          <p:nvPr/>
        </p:nvSpPr>
        <p:spPr>
          <a:xfrm xmlns:a="http://schemas.openxmlformats.org/drawingml/2006/main">
            <a:off x="6315075" y="3971925"/>
            <a:ext cx="4572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normAutofit fontScale="100000"/>
          </a:bodyPr>
          <a:lstStyle xmlns:a="http://schemas.openxmlformats.org/drawingml/2006/main"/>
          <a:p xmlns:a="http://schemas.openxmlformats.org/drawingml/2006/main">
            <a:pPr algn="ctr">
              <a:buNone/>
              <a:defRPr sz="1125" b="1">
                <a:solidFill>
                  <a:srgbClr val="FFFFFF"/>
                </a:solidFill>
                <a:latin typeface="Thonburi"/>
                <a:ea typeface="Thonburi"/>
                <a:cs typeface="Thonburi"/>
              </a:defRPr>
            </a:pPr>
            <a:r>
              <a:rPr sz="1125" b="1">
                <a:solidFill>
                  <a:srgbClr val="FFFFFF"/>
                </a:solidFill>
                <a:latin typeface="Thonburi"/>
                <a:ea typeface="Thonburi"/>
                <a:cs typeface="Thonburi"/>
              </a:rPr>
              <a:t>9</a:t>
            </a:r>
          </a:p>
        </p:txBody>
      </p:sp>
      <p:sp>
        <p:nvSpPr>
          <p:cNvPr id="40" name="text">
            <a:extLst xmlns:a="http://schemas.openxmlformats.org/drawingml/2006/main">
              <a:ext uri="{FF2B5EF4-FFF2-40B4-BE49-F238E27FC236}">
                <a16:creationId xmlns:a16="http://schemas.microsoft.com/office/drawing/2014/main" id="{C6454550-9EF2-4B4B-ACDE-CC524B785E00}"/>
              </a:ext>
            </a:extLst>
          </p:cNvPr>
          <p:cNvSpPr>
            <a:spLocks xmlns:a="http://schemas.openxmlformats.org/drawingml/2006/main" noGrp="1"/>
          </p:cNvSpPr>
          <p:nvPr/>
        </p:nvSpPr>
        <p:spPr>
          <a:xfrm xmlns:a="http://schemas.openxmlformats.org/drawingml/2006/main">
            <a:off x="6858000" y="3962400"/>
            <a:ext cx="4286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วิธีตรวจคุณภาพ</a:t>
            </a:r>
          </a:p>
        </p:txBody>
      </p:sp>
      <p:sp>
        <p:nvSpPr>
          <p:cNvPr id="41" name="text">
            <a:extLst xmlns:a="http://schemas.openxmlformats.org/drawingml/2006/main">
              <a:ext uri="{FF2B5EF4-FFF2-40B4-BE49-F238E27FC236}">
                <a16:creationId xmlns:a16="http://schemas.microsoft.com/office/drawing/2014/main" id="{1B7275D4-1428-4C03-839D-FFAA42DB8EF8}"/>
              </a:ext>
            </a:extLst>
          </p:cNvPr>
          <p:cNvSpPr>
            <a:spLocks xmlns:a="http://schemas.openxmlformats.org/drawingml/2006/main" noGrp="1"/>
          </p:cNvSpPr>
          <p:nvPr/>
        </p:nvSpPr>
        <p:spPr>
          <a:xfrm xmlns:a="http://schemas.openxmlformats.org/drawingml/2006/main">
            <a:off x="6858000" y="4324350"/>
            <a:ext cx="4286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5833"/>
          </a:bodyPr>
          <a:lstStyle xmlns:a="http://schemas.openxmlformats.org/drawingml/2006/main"/>
          <a:p xmlns:a="http://schemas.openxmlformats.org/drawingml/2006/main">
            <a:pPr algn="l">
              <a:buNone/>
              <a:defRPr sz="1200" b="0">
                <a:solidFill>
                  <a:srgbClr val="27334F"/>
                </a:solidFill>
                <a:latin typeface="Thonburi"/>
                <a:ea typeface="Thonburi"/>
                <a:cs typeface="Thonburi"/>
              </a:defRPr>
            </a:pPr>
            <a:r>
              <a:rPr sz="1200" b="0">
                <a:solidFill>
                  <a:srgbClr val="27334F"/>
                </a:solidFill>
                <a:latin typeface="Thonburi"/>
                <a:ea typeface="Thonburi"/>
                <a:cs typeface="Thonburi"/>
              </a:rPr>
              <a:t>ระบุผู้ใช้และการตอบสนอง</a:t>
            </a:r>
          </a:p>
        </p:txBody>
      </p:sp>
      <p:sp>
        <p:nvSpPr>
          <p:cNvPr id="42" name="">
            <a:extLst xmlns:a="http://schemas.openxmlformats.org/drawingml/2006/main">
              <a:ext uri="{FF2B5EF4-FFF2-40B4-BE49-F238E27FC236}">
                <a16:creationId xmlns:a16="http://schemas.microsoft.com/office/drawing/2014/main" id="{280EC8B1-4352-4439-961B-1E9CE55F0103}"/>
              </a:ext>
            </a:extLst>
          </p:cNvPr>
          <p:cNvSpPr>
            <a:spLocks xmlns:a="http://schemas.openxmlformats.org/drawingml/2006/main" noGrp="1"/>
          </p:cNvSpPr>
          <p:nvPr/>
        </p:nvSpPr>
        <p:spPr>
          <a:xfrm xmlns:a="http://schemas.openxmlformats.org/drawingml/2006/main">
            <a:off x="6381750" y="4762500"/>
            <a:ext cx="323850" cy="323850"/>
          </a:xfrm>
          <a:prstGeom xmlns:a="http://schemas.openxmlformats.org/drawingml/2006/main" prst="ellipse">
            <a:avLst/>
          </a:prstGeom>
          <a:solidFill xmlns:a="http://schemas.openxmlformats.org/drawingml/2006/main">
            <a:srgbClr val="C6922F"/>
          </a:solidFill>
          <a:ln xmlns:a="http://schemas.openxmlformats.org/drawingml/2006/main" w="0">
            <a:noFill/>
            <a:prstDash val="solid"/>
          </a:ln>
        </p:spPr>
      </p:sp>
      <p:sp>
        <p:nvSpPr>
          <p:cNvPr id="43" name="text">
            <a:extLst xmlns:a="http://schemas.openxmlformats.org/drawingml/2006/main">
              <a:ext uri="{FF2B5EF4-FFF2-40B4-BE49-F238E27FC236}">
                <a16:creationId xmlns:a16="http://schemas.microsoft.com/office/drawing/2014/main" id="{C738F7F7-B994-46A0-98D7-E333EF1E0C1E}"/>
              </a:ext>
            </a:extLst>
          </p:cNvPr>
          <p:cNvSpPr>
            <a:spLocks xmlns:a="http://schemas.openxmlformats.org/drawingml/2006/main" noGrp="1"/>
          </p:cNvSpPr>
          <p:nvPr/>
        </p:nvSpPr>
        <p:spPr>
          <a:xfrm xmlns:a="http://schemas.openxmlformats.org/drawingml/2006/main">
            <a:off x="6315075" y="4752975"/>
            <a:ext cx="4572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normAutofit fontScale="100000"/>
          </a:bodyPr>
          <a:lstStyle xmlns:a="http://schemas.openxmlformats.org/drawingml/2006/main"/>
          <a:p xmlns:a="http://schemas.openxmlformats.org/drawingml/2006/main">
            <a:pPr algn="ctr">
              <a:buNone/>
              <a:defRPr sz="900" b="1">
                <a:solidFill>
                  <a:srgbClr val="FFFFFF"/>
                </a:solidFill>
                <a:latin typeface="Thonburi"/>
                <a:ea typeface="Thonburi"/>
                <a:cs typeface="Thonburi"/>
              </a:defRPr>
            </a:pPr>
            <a:r>
              <a:rPr sz="900" b="1">
                <a:solidFill>
                  <a:srgbClr val="FFFFFF"/>
                </a:solidFill>
                <a:latin typeface="Thonburi"/>
                <a:ea typeface="Thonburi"/>
                <a:cs typeface="Thonburi"/>
              </a:rPr>
              <a:t>10</a:t>
            </a:r>
          </a:p>
        </p:txBody>
      </p:sp>
      <p:sp>
        <p:nvSpPr>
          <p:cNvPr id="44" name="text">
            <a:extLst xmlns:a="http://schemas.openxmlformats.org/drawingml/2006/main">
              <a:ext uri="{FF2B5EF4-FFF2-40B4-BE49-F238E27FC236}">
                <a16:creationId xmlns:a16="http://schemas.microsoft.com/office/drawing/2014/main" id="{2DABC4A2-C43F-4FC9-85CC-D6F9C4959BF3}"/>
              </a:ext>
            </a:extLst>
          </p:cNvPr>
          <p:cNvSpPr>
            <a:spLocks xmlns:a="http://schemas.openxmlformats.org/drawingml/2006/main" noGrp="1"/>
          </p:cNvSpPr>
          <p:nvPr/>
        </p:nvSpPr>
        <p:spPr>
          <a:xfrm xmlns:a="http://schemas.openxmlformats.org/drawingml/2006/main">
            <a:off x="6858000" y="4743450"/>
            <a:ext cx="4286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การตอบสนองเมื่อหลุดเป้า</a:t>
            </a:r>
          </a:p>
        </p:txBody>
      </p:sp>
      <p:sp>
        <p:nvSpPr>
          <p:cNvPr id="45" name="text">
            <a:extLst xmlns:a="http://schemas.openxmlformats.org/drawingml/2006/main">
              <a:ext uri="{FF2B5EF4-FFF2-40B4-BE49-F238E27FC236}">
                <a16:creationId xmlns:a16="http://schemas.microsoft.com/office/drawing/2014/main" id="{B98E71C4-3F24-4E84-897D-A38C5F450B36}"/>
              </a:ext>
            </a:extLst>
          </p:cNvPr>
          <p:cNvSpPr>
            <a:spLocks xmlns:a="http://schemas.openxmlformats.org/drawingml/2006/main" noGrp="1"/>
          </p:cNvSpPr>
          <p:nvPr/>
        </p:nvSpPr>
        <p:spPr>
          <a:xfrm xmlns:a="http://schemas.openxmlformats.org/drawingml/2006/main">
            <a:off x="6858000" y="5105400"/>
            <a:ext cx="4286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5833"/>
          </a:bodyPr>
          <a:lstStyle xmlns:a="http://schemas.openxmlformats.org/drawingml/2006/main"/>
          <a:p xmlns:a="http://schemas.openxmlformats.org/drawingml/2006/main">
            <a:pPr algn="l">
              <a:buNone/>
              <a:defRPr sz="1200" b="0">
                <a:solidFill>
                  <a:srgbClr val="27334F"/>
                </a:solidFill>
                <a:latin typeface="Thonburi"/>
                <a:ea typeface="Thonburi"/>
                <a:cs typeface="Thonburi"/>
              </a:defRPr>
            </a:pPr>
            <a:r>
              <a:rPr sz="1200" b="0">
                <a:solidFill>
                  <a:srgbClr val="27334F"/>
                </a:solidFill>
                <a:latin typeface="Thonburi"/>
                <a:ea typeface="Thonburi"/>
                <a:cs typeface="Thonburi"/>
              </a:rPr>
              <a:t>ระบุผู้ใช้และการตอบสนอง</a:t>
            </a:r>
          </a:p>
        </p:txBody>
      </p:sp>
      <p:sp>
        <p:nvSpPr>
          <p:cNvPr id="46" name="box">
            <a:extLst xmlns:a="http://schemas.openxmlformats.org/drawingml/2006/main">
              <a:ext uri="{FF2B5EF4-FFF2-40B4-BE49-F238E27FC236}">
                <a16:creationId xmlns:a16="http://schemas.microsoft.com/office/drawing/2014/main" id="{EE918F20-25EA-4EC4-9F30-AC070ACCE417}"/>
              </a:ext>
            </a:extLst>
          </p:cNvPr>
          <p:cNvSpPr>
            <a:spLocks xmlns:a="http://schemas.openxmlformats.org/drawingml/2006/main" noGrp="1"/>
          </p:cNvSpPr>
          <p:nvPr/>
        </p:nvSpPr>
        <p:spPr>
          <a:xfrm xmlns:a="http://schemas.openxmlformats.org/drawingml/2006/main">
            <a:off x="1714500" y="5524500"/>
            <a:ext cx="8763000" cy="590550"/>
          </a:xfrm>
          <a:prstGeom xmlns:a="http://schemas.openxmlformats.org/drawingml/2006/main" prst="rect">
            <a:avLst/>
          </a:prstGeom>
          <a:solidFill xmlns:a="http://schemas.openxmlformats.org/drawingml/2006/main">
            <a:srgbClr val="F3E7C9"/>
          </a:solidFill>
          <a:ln xmlns:a="http://schemas.openxmlformats.org/drawingml/2006/main" w="0">
            <a:noFill/>
            <a:prstDash val="solid"/>
          </a:ln>
        </p:spPr>
      </p:sp>
      <p:sp>
        <p:nvSpPr>
          <p:cNvPr id="47" name="text">
            <a:extLst xmlns:a="http://schemas.openxmlformats.org/drawingml/2006/main">
              <a:ext uri="{FF2B5EF4-FFF2-40B4-BE49-F238E27FC236}">
                <a16:creationId xmlns:a16="http://schemas.microsoft.com/office/drawing/2014/main" id="{91271F4C-DD3D-4B54-B440-DCB4649360D6}"/>
              </a:ext>
            </a:extLst>
          </p:cNvPr>
          <p:cNvSpPr>
            <a:spLocks xmlns:a="http://schemas.openxmlformats.org/drawingml/2006/main" noGrp="1"/>
          </p:cNvSpPr>
          <p:nvPr/>
        </p:nvSpPr>
        <p:spPr>
          <a:xfrm xmlns:a="http://schemas.openxmlformats.org/drawingml/2006/main">
            <a:off x="1905000" y="5638800"/>
            <a:ext cx="83820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normAutofit fontScale="100000"/>
          </a:bodyPr>
          <a:lstStyle xmlns:a="http://schemas.openxmlformats.org/drawingml/2006/main"/>
          <a:p xmlns:a="http://schemas.openxmlformats.org/drawingml/2006/main">
            <a:pPr algn="ctr">
              <a:buNone/>
              <a:defRPr sz="1200" b="1">
                <a:solidFill>
                  <a:srgbClr val="17213A"/>
                </a:solidFill>
                <a:latin typeface="Thonburi"/>
                <a:ea typeface="Thonburi"/>
                <a:cs typeface="Thonburi"/>
              </a:defRPr>
            </a:pPr>
            <a:r>
              <a:rPr sz="1200" b="1">
                <a:solidFill>
                  <a:srgbClr val="17213A"/>
                </a:solidFill>
                <a:latin typeface="Thonburi"/>
                <a:ea typeface="Thonburi"/>
                <a:cs typeface="Thonburi"/>
              </a:rPr>
              <a:t>หากยังไม่มีค่าฐาน: “จัดทำและรับรองค่าฐานในปี 2571” และระบุว่าเป็น “ค่าเป้าหมายเสนอ”</a:t>
            </a:r>
          </a:p>
        </p:txBody>
      </p:sp>
    </p:spTree>
    <p:extLst>
      <p:ext uri="{BB962C8B-B14F-4D97-AF65-F5344CB8AC3E}">
        <p14:creationId xmlns:p14="http://schemas.microsoft.com/office/powerpoint/2010/main" val="694109176"/>
      </p:ext>
    </p:extLst>
  </p:cSld>
</p:sld>
</file>

<file path=ppt/slides/slide24.xml><?xml version="1.0" encoding="utf-8"?>
<p:sld xmlns:p="http://schemas.openxmlformats.org/presentationml/2006/main">
  <p:cSld>
    <p:bg>
      <p:bgPr>
        <a:solidFill xmlns:a="http://schemas.openxmlformats.org/drawingml/2006/main">
          <a:srgbClr val="FBFAF7"/>
        </a:solidFill>
      </p:bgPr>
    </p:bg>
    <p:spTree>
      <p:nvGrpSpPr>
        <p:cNvPr id="1" name=""/>
        <p:cNvGrpSpPr/>
        <p:nvPr/>
      </p:nvGrpSpPr>
      <p:grpSpPr>
        <a:xfrm xmlns:a="http://schemas.openxmlformats.org/drawingml/2006/main"/>
      </p:grpSpPr>
      <p:sp>
        <p:nvSpPr>
          <p:cNvPr id="33" name="text">
            <a:extLst xmlns:a="http://schemas.openxmlformats.org/drawingml/2006/main">
              <a:ext uri="{FF2B5EF4-FFF2-40B4-BE49-F238E27FC236}">
                <a16:creationId xmlns:a16="http://schemas.microsoft.com/office/drawing/2014/main" id="{D6F6E1F4-8A7C-477B-B870-7010381AADFC}"/>
              </a:ext>
            </a:extLst>
          </p:cNvPr>
          <p:cNvSpPr>
            <a:spLocks xmlns:a="http://schemas.openxmlformats.org/drawingml/2006/main" noGrp="1"/>
          </p:cNvSpPr>
          <p:nvPr/>
        </p:nvSpPr>
        <p:spPr>
          <a:xfrm xmlns:a="http://schemas.openxmlformats.org/drawingml/2006/main">
            <a:off x="533400" y="323850"/>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308"/>
          </a:bodyPr>
          <a:lstStyle xmlns:a="http://schemas.openxmlformats.org/drawingml/2006/main"/>
          <a:p xmlns:a="http://schemas.openxmlformats.org/drawingml/2006/main">
            <a:pPr algn="l">
              <a:buNone/>
              <a:defRPr sz="975" b="1">
                <a:solidFill>
                  <a:srgbClr val="C6922F"/>
                </a:solidFill>
                <a:latin typeface="Thonburi"/>
                <a:ea typeface="Thonburi"/>
                <a:cs typeface="Thonburi"/>
              </a:defRPr>
            </a:pPr>
            <a:r>
              <a:rPr sz="975" b="1">
                <a:solidFill>
                  <a:srgbClr val="C6922F"/>
                </a:solidFill>
                <a:latin typeface="Thonburi"/>
                <a:ea typeface="Thonburi"/>
                <a:cs typeface="Thonburi"/>
              </a:rPr>
              <a:t>แนวทางจัดทำยุทธศาสตร์การพัฒนาการศึกษา</a:t>
            </a:r>
          </a:p>
        </p:txBody>
      </p:sp>
      <p:sp>
        <p:nvSpPr>
          <p:cNvPr id="2" name="text">
            <a:extLst xmlns:a="http://schemas.openxmlformats.org/drawingml/2006/main">
              <a:ext uri="{FF2B5EF4-FFF2-40B4-BE49-F238E27FC236}">
                <a16:creationId xmlns:a16="http://schemas.microsoft.com/office/drawing/2014/main" id="{D525272A-21B6-4501-8E54-0975D2A0E2F2}"/>
              </a:ext>
            </a:extLst>
          </p:cNvPr>
          <p:cNvSpPr>
            <a:spLocks xmlns:a="http://schemas.openxmlformats.org/drawingml/2006/main" noGrp="1"/>
          </p:cNvSpPr>
          <p:nvPr/>
        </p:nvSpPr>
        <p:spPr>
          <a:xfrm xmlns:a="http://schemas.openxmlformats.org/drawingml/2006/main">
            <a:off x="533400" y="647700"/>
            <a:ext cx="111252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946"/>
          </a:bodyPr>
          <a:lstStyle xmlns:a="http://schemas.openxmlformats.org/drawingml/2006/main"/>
          <a:p xmlns:a="http://schemas.openxmlformats.org/drawingml/2006/main">
            <a:pPr algn="l">
              <a:buNone/>
              <a:defRPr sz="2850" b="1">
                <a:solidFill>
                  <a:srgbClr val="17213A"/>
                </a:solidFill>
                <a:latin typeface="Thonburi"/>
                <a:ea typeface="Thonburi"/>
                <a:cs typeface="Thonburi"/>
              </a:defRPr>
            </a:pPr>
            <a:r>
              <a:rPr sz="2850" b="1">
                <a:solidFill>
                  <a:srgbClr val="17213A"/>
                </a:solidFill>
                <a:latin typeface="Thonburi"/>
                <a:ea typeface="Thonburi"/>
                <a:cs typeface="Thonburi"/>
              </a:rPr>
              <a:t>ความปลอดภัย พฤติกรรม ระบบดูแล และการแนะแนว เป็นผลลัพธ์เชิงยุทธศาสตร์</a:t>
            </a:r>
          </a:p>
        </p:txBody>
      </p:sp>
      <p:sp>
        <p:nvSpPr>
          <p:cNvPr id="3" name="">
            <a:extLst xmlns:a="http://schemas.openxmlformats.org/drawingml/2006/main">
              <a:ext uri="{FF2B5EF4-FFF2-40B4-BE49-F238E27FC236}">
                <a16:creationId xmlns:a16="http://schemas.microsoft.com/office/drawing/2014/main" id="{020EF9C5-2289-4227-ADA5-1C3F3709FA4E}"/>
              </a:ext>
            </a:extLst>
          </p:cNvPr>
          <p:cNvSpPr>
            <a:spLocks xmlns:a="http://schemas.openxmlformats.org/drawingml/2006/main" noGrp="1"/>
          </p:cNvSpPr>
          <p:nvPr/>
        </p:nvSpPr>
        <p:spPr>
          <a:xfrm xmlns:a="http://schemas.openxmlformats.org/drawingml/2006/main">
            <a:off x="514350" y="6419850"/>
            <a:ext cx="111633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4" name="text">
            <a:extLst xmlns:a="http://schemas.openxmlformats.org/drawingml/2006/main">
              <a:ext uri="{FF2B5EF4-FFF2-40B4-BE49-F238E27FC236}">
                <a16:creationId xmlns:a16="http://schemas.microsoft.com/office/drawing/2014/main" id="{A166367B-29BF-4955-B9E1-2742FD7B3C8F}"/>
              </a:ext>
            </a:extLst>
          </p:cNvPr>
          <p:cNvSpPr>
            <a:spLocks xmlns:a="http://schemas.openxmlformats.org/drawingml/2006/main" noGrp="1"/>
          </p:cNvSpPr>
          <p:nvPr/>
        </p:nvSpPr>
        <p:spPr>
          <a:xfrm xmlns:a="http://schemas.openxmlformats.org/drawingml/2006/main">
            <a:off x="533400" y="6496050"/>
            <a:ext cx="8763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l">
              <a:buNone/>
              <a:defRPr sz="975" b="0">
                <a:solidFill>
                  <a:srgbClr val="667085"/>
                </a:solidFill>
                <a:latin typeface="Thonburi"/>
                <a:ea typeface="Thonburi"/>
                <a:cs typeface="Thonburi"/>
              </a:defRPr>
            </a:pPr>
            <a:r>
              <a:rPr sz="975" b="0">
                <a:solidFill>
                  <a:srgbClr val="667085"/>
                </a:solidFill>
                <a:latin typeface="Thonburi"/>
                <a:ea typeface="Thonburi"/>
                <a:cs typeface="Thonburi"/>
              </a:rPr>
              <a:t>คณะทำงานจัดทำร่างยุทธศาสตร์การพัฒนาการศึกษาจังหวัดพระนครศรีอยุธยา</a:t>
            </a:r>
          </a:p>
        </p:txBody>
      </p:sp>
      <p:sp>
        <p:nvSpPr>
          <p:cNvPr id="5" name="text">
            <a:extLst xmlns:a="http://schemas.openxmlformats.org/drawingml/2006/main">
              <a:ext uri="{FF2B5EF4-FFF2-40B4-BE49-F238E27FC236}">
                <a16:creationId xmlns:a16="http://schemas.microsoft.com/office/drawing/2014/main" id="{7281B568-45F7-44E5-9B95-DF981AAE2FA9}"/>
              </a:ext>
            </a:extLst>
          </p:cNvPr>
          <p:cNvSpPr>
            <a:spLocks xmlns:a="http://schemas.openxmlformats.org/drawingml/2006/main" noGrp="1"/>
          </p:cNvSpPr>
          <p:nvPr/>
        </p:nvSpPr>
        <p:spPr>
          <a:xfrm xmlns:a="http://schemas.openxmlformats.org/drawingml/2006/main">
            <a:off x="11144250" y="6477000"/>
            <a:ext cx="5143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r">
              <a:buNone/>
              <a:defRPr sz="975" b="0">
                <a:solidFill>
                  <a:srgbClr val="667085"/>
                </a:solidFill>
                <a:latin typeface="Thonburi"/>
                <a:ea typeface="Thonburi"/>
                <a:cs typeface="Thonburi"/>
              </a:defRPr>
            </a:pPr>
            <a:r>
              <a:rPr sz="975" b="0">
                <a:solidFill>
                  <a:srgbClr val="667085"/>
                </a:solidFill>
                <a:latin typeface="Thonburi"/>
                <a:ea typeface="Thonburi"/>
                <a:cs typeface="Thonburi"/>
              </a:rPr>
              <a:t>24</a:t>
            </a:r>
          </a:p>
        </p:txBody>
      </p:sp>
      <p:sp>
        <p:nvSpPr>
          <p:cNvPr id="6" name="box">
            <a:extLst xmlns:a="http://schemas.openxmlformats.org/drawingml/2006/main">
              <a:ext uri="{FF2B5EF4-FFF2-40B4-BE49-F238E27FC236}">
                <a16:creationId xmlns:a16="http://schemas.microsoft.com/office/drawing/2014/main" id="{CF2466CC-E1C8-4C3B-B0B1-2FDED7632DB5}"/>
              </a:ext>
            </a:extLst>
          </p:cNvPr>
          <p:cNvSpPr>
            <a:spLocks xmlns:a="http://schemas.openxmlformats.org/drawingml/2006/main" noGrp="1"/>
          </p:cNvSpPr>
          <p:nvPr/>
        </p:nvSpPr>
        <p:spPr>
          <a:xfrm xmlns:a="http://schemas.openxmlformats.org/drawingml/2006/main">
            <a:off x="571500" y="1714500"/>
            <a:ext cx="2571750" cy="14287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7" name="box">
            <a:extLst xmlns:a="http://schemas.openxmlformats.org/drawingml/2006/main">
              <a:ext uri="{FF2B5EF4-FFF2-40B4-BE49-F238E27FC236}">
                <a16:creationId xmlns:a16="http://schemas.microsoft.com/office/drawing/2014/main" id="{4D1424AC-85EB-4851-B57F-FC47EE523BD1}"/>
              </a:ext>
            </a:extLst>
          </p:cNvPr>
          <p:cNvSpPr>
            <a:spLocks xmlns:a="http://schemas.openxmlformats.org/drawingml/2006/main" noGrp="1"/>
          </p:cNvSpPr>
          <p:nvPr/>
        </p:nvSpPr>
        <p:spPr>
          <a:xfrm xmlns:a="http://schemas.openxmlformats.org/drawingml/2006/main">
            <a:off x="571500" y="1714500"/>
            <a:ext cx="76200" cy="1428750"/>
          </a:xfrm>
          <a:prstGeom xmlns:a="http://schemas.openxmlformats.org/drawingml/2006/main" prst="rect">
            <a:avLst/>
          </a:prstGeom>
          <a:solidFill xmlns:a="http://schemas.openxmlformats.org/drawingml/2006/main">
            <a:srgbClr val="3E7A64"/>
          </a:solidFill>
          <a:ln xmlns:a="http://schemas.openxmlformats.org/drawingml/2006/main" w="0">
            <a:noFill/>
            <a:prstDash val="solid"/>
          </a:ln>
        </p:spPr>
      </p:sp>
      <p:sp>
        <p:nvSpPr>
          <p:cNvPr id="8" name="text">
            <a:extLst xmlns:a="http://schemas.openxmlformats.org/drawingml/2006/main">
              <a:ext uri="{FF2B5EF4-FFF2-40B4-BE49-F238E27FC236}">
                <a16:creationId xmlns:a16="http://schemas.microsoft.com/office/drawing/2014/main" id="{33E77E62-D29C-4246-A849-E35B2BE37160}"/>
              </a:ext>
            </a:extLst>
          </p:cNvPr>
          <p:cNvSpPr>
            <a:spLocks xmlns:a="http://schemas.openxmlformats.org/drawingml/2006/main" noGrp="1"/>
          </p:cNvSpPr>
          <p:nvPr/>
        </p:nvSpPr>
        <p:spPr>
          <a:xfrm xmlns:a="http://schemas.openxmlformats.org/drawingml/2006/main">
            <a:off x="800100" y="1809750"/>
            <a:ext cx="21526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3333"/>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ป้องกัน</a:t>
            </a:r>
          </a:p>
        </p:txBody>
      </p:sp>
      <p:sp>
        <p:nvSpPr>
          <p:cNvPr id="9" name="text">
            <a:extLst xmlns:a="http://schemas.openxmlformats.org/drawingml/2006/main">
              <a:ext uri="{FF2B5EF4-FFF2-40B4-BE49-F238E27FC236}">
                <a16:creationId xmlns:a16="http://schemas.microsoft.com/office/drawing/2014/main" id="{738A945F-BFCF-4595-984A-88930FE87595}"/>
              </a:ext>
            </a:extLst>
          </p:cNvPr>
          <p:cNvSpPr>
            <a:spLocks xmlns:a="http://schemas.openxmlformats.org/drawingml/2006/main" noGrp="1"/>
          </p:cNvSpPr>
          <p:nvPr/>
        </p:nvSpPr>
        <p:spPr>
          <a:xfrm xmlns:a="http://schemas.openxmlformats.org/drawingml/2006/main">
            <a:off x="800100" y="2114550"/>
            <a:ext cx="215265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0">
                <a:solidFill>
                  <a:srgbClr val="27334F"/>
                </a:solidFill>
                <a:latin typeface="Thonburi"/>
                <a:ea typeface="Thonburi"/>
                <a:cs typeface="Thonburi"/>
              </a:defRPr>
            </a:pPr>
            <a:r>
              <a:rPr sz="1275" b="0">
                <a:solidFill>
                  <a:srgbClr val="27334F"/>
                </a:solidFill>
                <a:latin typeface="Thonburi"/>
                <a:ea typeface="Thonburi"/>
                <a:cs typeface="Thonburi"/>
              </a:rPr>
              <a:t>สภาพแวดล้อมปลอดภัย การรู้เท่าทัน และทักษะชีวิต</a:t>
            </a:r>
          </a:p>
        </p:txBody>
      </p:sp>
      <p:sp>
        <p:nvSpPr>
          <p:cNvPr id="10" name="box">
            <a:extLst xmlns:a="http://schemas.openxmlformats.org/drawingml/2006/main">
              <a:ext uri="{FF2B5EF4-FFF2-40B4-BE49-F238E27FC236}">
                <a16:creationId xmlns:a16="http://schemas.microsoft.com/office/drawing/2014/main" id="{38E73828-20A6-4017-AC45-F08D125B831F}"/>
              </a:ext>
            </a:extLst>
          </p:cNvPr>
          <p:cNvSpPr>
            <a:spLocks xmlns:a="http://schemas.openxmlformats.org/drawingml/2006/main" noGrp="1"/>
          </p:cNvSpPr>
          <p:nvPr/>
        </p:nvSpPr>
        <p:spPr>
          <a:xfrm xmlns:a="http://schemas.openxmlformats.org/drawingml/2006/main">
            <a:off x="3429000" y="1714500"/>
            <a:ext cx="2571750" cy="14287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11" name="box">
            <a:extLst xmlns:a="http://schemas.openxmlformats.org/drawingml/2006/main">
              <a:ext uri="{FF2B5EF4-FFF2-40B4-BE49-F238E27FC236}">
                <a16:creationId xmlns:a16="http://schemas.microsoft.com/office/drawing/2014/main" id="{99E3320C-C00A-4C09-A64A-68DA159CB552}"/>
              </a:ext>
            </a:extLst>
          </p:cNvPr>
          <p:cNvSpPr>
            <a:spLocks xmlns:a="http://schemas.openxmlformats.org/drawingml/2006/main" noGrp="1"/>
          </p:cNvSpPr>
          <p:nvPr/>
        </p:nvSpPr>
        <p:spPr>
          <a:xfrm xmlns:a="http://schemas.openxmlformats.org/drawingml/2006/main">
            <a:off x="3429000" y="1714500"/>
            <a:ext cx="76200" cy="1428750"/>
          </a:xfrm>
          <a:prstGeom xmlns:a="http://schemas.openxmlformats.org/drawingml/2006/main" prst="rect">
            <a:avLst/>
          </a:prstGeom>
          <a:solidFill xmlns:a="http://schemas.openxmlformats.org/drawingml/2006/main">
            <a:srgbClr val="C6922F"/>
          </a:solidFill>
          <a:ln xmlns:a="http://schemas.openxmlformats.org/drawingml/2006/main" w="0">
            <a:noFill/>
            <a:prstDash val="solid"/>
          </a:ln>
        </p:spPr>
      </p:sp>
      <p:sp>
        <p:nvSpPr>
          <p:cNvPr id="12" name="text">
            <a:extLst xmlns:a="http://schemas.openxmlformats.org/drawingml/2006/main">
              <a:ext uri="{FF2B5EF4-FFF2-40B4-BE49-F238E27FC236}">
                <a16:creationId xmlns:a16="http://schemas.microsoft.com/office/drawing/2014/main" id="{D78238DA-9770-40C6-A92E-D16377C852ED}"/>
              </a:ext>
            </a:extLst>
          </p:cNvPr>
          <p:cNvSpPr>
            <a:spLocks xmlns:a="http://schemas.openxmlformats.org/drawingml/2006/main" noGrp="1"/>
          </p:cNvSpPr>
          <p:nvPr/>
        </p:nvSpPr>
        <p:spPr>
          <a:xfrm xmlns:a="http://schemas.openxmlformats.org/drawingml/2006/main">
            <a:off x="3657600" y="1809750"/>
            <a:ext cx="21526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3333"/>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ค้นหา</a:t>
            </a:r>
          </a:p>
        </p:txBody>
      </p:sp>
      <p:sp>
        <p:nvSpPr>
          <p:cNvPr id="13" name="text">
            <a:extLst xmlns:a="http://schemas.openxmlformats.org/drawingml/2006/main">
              <a:ext uri="{FF2B5EF4-FFF2-40B4-BE49-F238E27FC236}">
                <a16:creationId xmlns:a16="http://schemas.microsoft.com/office/drawing/2014/main" id="{503B60FE-352A-47F4-82CD-8792888A6044}"/>
              </a:ext>
            </a:extLst>
          </p:cNvPr>
          <p:cNvSpPr>
            <a:spLocks xmlns:a="http://schemas.openxmlformats.org/drawingml/2006/main" noGrp="1"/>
          </p:cNvSpPr>
          <p:nvPr/>
        </p:nvSpPr>
        <p:spPr>
          <a:xfrm xmlns:a="http://schemas.openxmlformats.org/drawingml/2006/main">
            <a:off x="3657600" y="2114550"/>
            <a:ext cx="215265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0">
                <a:solidFill>
                  <a:srgbClr val="27334F"/>
                </a:solidFill>
                <a:latin typeface="Thonburi"/>
                <a:ea typeface="Thonburi"/>
                <a:cs typeface="Thonburi"/>
              </a:defRPr>
            </a:pPr>
            <a:r>
              <a:rPr sz="1275" b="0">
                <a:solidFill>
                  <a:srgbClr val="27334F"/>
                </a:solidFill>
                <a:latin typeface="Thonburi"/>
                <a:ea typeface="Thonburi"/>
                <a:cs typeface="Thonburi"/>
              </a:rPr>
              <a:t>สัญญาณเสี่ยง ขาดเรียน สุขภาพจิต ความรุนแรง และการถูกละเมิด</a:t>
            </a:r>
          </a:p>
        </p:txBody>
      </p:sp>
      <p:sp>
        <p:nvSpPr>
          <p:cNvPr id="14" name="box">
            <a:extLst xmlns:a="http://schemas.openxmlformats.org/drawingml/2006/main">
              <a:ext uri="{FF2B5EF4-FFF2-40B4-BE49-F238E27FC236}">
                <a16:creationId xmlns:a16="http://schemas.microsoft.com/office/drawing/2014/main" id="{49862F3B-22FA-4F4C-B923-6354D692A5BB}"/>
              </a:ext>
            </a:extLst>
          </p:cNvPr>
          <p:cNvSpPr>
            <a:spLocks xmlns:a="http://schemas.openxmlformats.org/drawingml/2006/main" noGrp="1"/>
          </p:cNvSpPr>
          <p:nvPr/>
        </p:nvSpPr>
        <p:spPr>
          <a:xfrm xmlns:a="http://schemas.openxmlformats.org/drawingml/2006/main">
            <a:off x="6286500" y="1714500"/>
            <a:ext cx="2571750" cy="14287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15" name="box">
            <a:extLst xmlns:a="http://schemas.openxmlformats.org/drawingml/2006/main">
              <a:ext uri="{FF2B5EF4-FFF2-40B4-BE49-F238E27FC236}">
                <a16:creationId xmlns:a16="http://schemas.microsoft.com/office/drawing/2014/main" id="{54FF396E-B77C-4656-AD7D-308086305CB2}"/>
              </a:ext>
            </a:extLst>
          </p:cNvPr>
          <p:cNvSpPr>
            <a:spLocks xmlns:a="http://schemas.openxmlformats.org/drawingml/2006/main" noGrp="1"/>
          </p:cNvSpPr>
          <p:nvPr/>
        </p:nvSpPr>
        <p:spPr>
          <a:xfrm xmlns:a="http://schemas.openxmlformats.org/drawingml/2006/main">
            <a:off x="6286500" y="1714500"/>
            <a:ext cx="76200" cy="1428750"/>
          </a:xfrm>
          <a:prstGeom xmlns:a="http://schemas.openxmlformats.org/drawingml/2006/main" prst="rect">
            <a:avLst/>
          </a:prstGeom>
          <a:solidFill xmlns:a="http://schemas.openxmlformats.org/drawingml/2006/main">
            <a:srgbClr val="C95D4B"/>
          </a:solidFill>
          <a:ln xmlns:a="http://schemas.openxmlformats.org/drawingml/2006/main" w="0">
            <a:noFill/>
            <a:prstDash val="solid"/>
          </a:ln>
        </p:spPr>
      </p:sp>
      <p:sp>
        <p:nvSpPr>
          <p:cNvPr id="16" name="text">
            <a:extLst xmlns:a="http://schemas.openxmlformats.org/drawingml/2006/main">
              <a:ext uri="{FF2B5EF4-FFF2-40B4-BE49-F238E27FC236}">
                <a16:creationId xmlns:a16="http://schemas.microsoft.com/office/drawing/2014/main" id="{56309933-CD7A-4ADF-A419-DA98BCF7056A}"/>
              </a:ext>
            </a:extLst>
          </p:cNvPr>
          <p:cNvSpPr>
            <a:spLocks xmlns:a="http://schemas.openxmlformats.org/drawingml/2006/main" noGrp="1"/>
          </p:cNvSpPr>
          <p:nvPr/>
        </p:nvSpPr>
        <p:spPr>
          <a:xfrm xmlns:a="http://schemas.openxmlformats.org/drawingml/2006/main">
            <a:off x="6515100" y="1809750"/>
            <a:ext cx="21526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3333"/>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ช่วยเหลือ</a:t>
            </a:r>
          </a:p>
        </p:txBody>
      </p:sp>
      <p:sp>
        <p:nvSpPr>
          <p:cNvPr id="17" name="text">
            <a:extLst xmlns:a="http://schemas.openxmlformats.org/drawingml/2006/main">
              <a:ext uri="{FF2B5EF4-FFF2-40B4-BE49-F238E27FC236}">
                <a16:creationId xmlns:a16="http://schemas.microsoft.com/office/drawing/2014/main" id="{29340F32-5AAF-47C6-88EF-D3DB2F981E30}"/>
              </a:ext>
            </a:extLst>
          </p:cNvPr>
          <p:cNvSpPr>
            <a:spLocks xmlns:a="http://schemas.openxmlformats.org/drawingml/2006/main" noGrp="1"/>
          </p:cNvSpPr>
          <p:nvPr/>
        </p:nvSpPr>
        <p:spPr>
          <a:xfrm xmlns:a="http://schemas.openxmlformats.org/drawingml/2006/main">
            <a:off x="6515100" y="2114550"/>
            <a:ext cx="215265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0">
                <a:solidFill>
                  <a:srgbClr val="27334F"/>
                </a:solidFill>
                <a:latin typeface="Thonburi"/>
                <a:ea typeface="Thonburi"/>
                <a:cs typeface="Thonburi"/>
              </a:defRPr>
            </a:pPr>
            <a:r>
              <a:rPr sz="1275" b="0">
                <a:solidFill>
                  <a:srgbClr val="27334F"/>
                </a:solidFill>
                <a:latin typeface="Thonburi"/>
                <a:ea typeface="Thonburi"/>
                <a:cs typeface="Thonburi"/>
              </a:rPr>
              <a:t>คัดแยกความเร่งด่วน ให้คำปรึกษา ส่งต่อ และติดตามกรณี</a:t>
            </a:r>
          </a:p>
        </p:txBody>
      </p:sp>
      <p:sp>
        <p:nvSpPr>
          <p:cNvPr id="18" name="box">
            <a:extLst xmlns:a="http://schemas.openxmlformats.org/drawingml/2006/main">
              <a:ext uri="{FF2B5EF4-FFF2-40B4-BE49-F238E27FC236}">
                <a16:creationId xmlns:a16="http://schemas.microsoft.com/office/drawing/2014/main" id="{81614587-70FF-4D6A-AC72-ED121485D78D}"/>
              </a:ext>
            </a:extLst>
          </p:cNvPr>
          <p:cNvSpPr>
            <a:spLocks xmlns:a="http://schemas.openxmlformats.org/drawingml/2006/main" noGrp="1"/>
          </p:cNvSpPr>
          <p:nvPr/>
        </p:nvSpPr>
        <p:spPr>
          <a:xfrm xmlns:a="http://schemas.openxmlformats.org/drawingml/2006/main">
            <a:off x="9144000" y="1714500"/>
            <a:ext cx="2571750" cy="14287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19" name="box">
            <a:extLst xmlns:a="http://schemas.openxmlformats.org/drawingml/2006/main">
              <a:ext uri="{FF2B5EF4-FFF2-40B4-BE49-F238E27FC236}">
                <a16:creationId xmlns:a16="http://schemas.microsoft.com/office/drawing/2014/main" id="{0F12D593-96A0-48E4-A54F-D8AF5FACAA9D}"/>
              </a:ext>
            </a:extLst>
          </p:cNvPr>
          <p:cNvSpPr>
            <a:spLocks xmlns:a="http://schemas.openxmlformats.org/drawingml/2006/main" noGrp="1"/>
          </p:cNvSpPr>
          <p:nvPr/>
        </p:nvSpPr>
        <p:spPr>
          <a:xfrm xmlns:a="http://schemas.openxmlformats.org/drawingml/2006/main">
            <a:off x="9144000" y="1714500"/>
            <a:ext cx="76200" cy="1428750"/>
          </a:xfrm>
          <a:prstGeom xmlns:a="http://schemas.openxmlformats.org/drawingml/2006/main" prst="rect">
            <a:avLst/>
          </a:prstGeom>
          <a:solidFill xmlns:a="http://schemas.openxmlformats.org/drawingml/2006/main">
            <a:srgbClr val="2F6FB2"/>
          </a:solidFill>
          <a:ln xmlns:a="http://schemas.openxmlformats.org/drawingml/2006/main" w="0">
            <a:noFill/>
            <a:prstDash val="solid"/>
          </a:ln>
        </p:spPr>
      </p:sp>
      <p:sp>
        <p:nvSpPr>
          <p:cNvPr id="20" name="text">
            <a:extLst xmlns:a="http://schemas.openxmlformats.org/drawingml/2006/main">
              <a:ext uri="{FF2B5EF4-FFF2-40B4-BE49-F238E27FC236}">
                <a16:creationId xmlns:a16="http://schemas.microsoft.com/office/drawing/2014/main" id="{1D3FCAC2-2A18-494E-AC11-65E3614C6C89}"/>
              </a:ext>
            </a:extLst>
          </p:cNvPr>
          <p:cNvSpPr>
            <a:spLocks xmlns:a="http://schemas.openxmlformats.org/drawingml/2006/main" noGrp="1"/>
          </p:cNvSpPr>
          <p:nvPr/>
        </p:nvSpPr>
        <p:spPr>
          <a:xfrm xmlns:a="http://schemas.openxmlformats.org/drawingml/2006/main">
            <a:off x="9372600" y="1809750"/>
            <a:ext cx="21526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3333"/>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แนะแนว</a:t>
            </a:r>
          </a:p>
        </p:txBody>
      </p:sp>
      <p:sp>
        <p:nvSpPr>
          <p:cNvPr id="21" name="text">
            <a:extLst xmlns:a="http://schemas.openxmlformats.org/drawingml/2006/main">
              <a:ext uri="{FF2B5EF4-FFF2-40B4-BE49-F238E27FC236}">
                <a16:creationId xmlns:a16="http://schemas.microsoft.com/office/drawing/2014/main" id="{43CDB9C8-01E8-49D2-A9C4-E1DE69AF83F1}"/>
              </a:ext>
            </a:extLst>
          </p:cNvPr>
          <p:cNvSpPr>
            <a:spLocks xmlns:a="http://schemas.openxmlformats.org/drawingml/2006/main" noGrp="1"/>
          </p:cNvSpPr>
          <p:nvPr/>
        </p:nvSpPr>
        <p:spPr>
          <a:xfrm xmlns:a="http://schemas.openxmlformats.org/drawingml/2006/main">
            <a:off x="9372600" y="2114550"/>
            <a:ext cx="215265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0">
                <a:solidFill>
                  <a:srgbClr val="27334F"/>
                </a:solidFill>
                <a:latin typeface="Thonburi"/>
                <a:ea typeface="Thonburi"/>
                <a:cs typeface="Thonburi"/>
              </a:defRPr>
            </a:pPr>
            <a:r>
              <a:rPr sz="1275" b="0">
                <a:solidFill>
                  <a:srgbClr val="27334F"/>
                </a:solidFill>
                <a:latin typeface="Thonburi"/>
                <a:ea typeface="Thonburi"/>
                <a:cs typeface="Thonburi"/>
              </a:rPr>
              <a:t>เส้นทางเรียน อาชีพ และการตัดสินใจที่เหมาะกับผู้เรียน</a:t>
            </a:r>
          </a:p>
        </p:txBody>
      </p:sp>
      <p:sp>
        <p:nvSpPr>
          <p:cNvPr id="22" name="text">
            <a:extLst xmlns:a="http://schemas.openxmlformats.org/drawingml/2006/main">
              <a:ext uri="{FF2B5EF4-FFF2-40B4-BE49-F238E27FC236}">
                <a16:creationId xmlns:a16="http://schemas.microsoft.com/office/drawing/2014/main" id="{B1CC283D-0F76-4CF7-89B3-E3ABD3E2BDE7}"/>
              </a:ext>
            </a:extLst>
          </p:cNvPr>
          <p:cNvSpPr>
            <a:spLocks xmlns:a="http://schemas.openxmlformats.org/drawingml/2006/main" noGrp="1"/>
          </p:cNvSpPr>
          <p:nvPr/>
        </p:nvSpPr>
        <p:spPr>
          <a:xfrm xmlns:a="http://schemas.openxmlformats.org/drawingml/2006/main">
            <a:off x="685800" y="3714750"/>
            <a:ext cx="2857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8406"/>
          </a:bodyPr>
          <a:lstStyle xmlns:a="http://schemas.openxmlformats.org/drawingml/2006/main"/>
          <a:p xmlns:a="http://schemas.openxmlformats.org/drawingml/2006/main">
            <a:pPr algn="l">
              <a:buNone/>
              <a:defRPr sz="1725" b="1">
                <a:solidFill>
                  <a:srgbClr val="17213A"/>
                </a:solidFill>
                <a:latin typeface="Thonburi"/>
                <a:ea typeface="Thonburi"/>
                <a:cs typeface="Thonburi"/>
              </a:defRPr>
            </a:pPr>
            <a:r>
              <a:rPr sz="1725" b="1">
                <a:solidFill>
                  <a:srgbClr val="17213A"/>
                </a:solidFill>
                <a:latin typeface="Thonburi"/>
                <a:ea typeface="Thonburi"/>
                <a:cs typeface="Thonburi"/>
              </a:rPr>
              <a:t>วัดอย่างน้อย 4 มิติ</a:t>
            </a:r>
          </a:p>
        </p:txBody>
      </p:sp>
      <p:sp>
        <p:nvSpPr>
          <p:cNvPr id="23" name="text">
            <a:extLst xmlns:a="http://schemas.openxmlformats.org/drawingml/2006/main">
              <a:ext uri="{FF2B5EF4-FFF2-40B4-BE49-F238E27FC236}">
                <a16:creationId xmlns:a16="http://schemas.microsoft.com/office/drawing/2014/main" id="{F208D92B-8A4E-4E0F-A326-E699654636A1}"/>
              </a:ext>
            </a:extLst>
          </p:cNvPr>
          <p:cNvSpPr>
            <a:spLocks xmlns:a="http://schemas.openxmlformats.org/drawingml/2006/main" noGrp="1"/>
          </p:cNvSpPr>
          <p:nvPr/>
        </p:nvSpPr>
        <p:spPr>
          <a:xfrm xmlns:a="http://schemas.openxmlformats.org/drawingml/2006/main">
            <a:off x="685800" y="4324350"/>
            <a:ext cx="3810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8889"/>
          </a:bodyPr>
          <a:lstStyle xmlns:a="http://schemas.openxmlformats.org/drawingml/2006/main"/>
          <a:p xmlns:a="http://schemas.openxmlformats.org/drawingml/2006/main">
            <a:pPr algn="l">
              <a:buNone/>
              <a:defRPr sz="1575" b="1">
                <a:solidFill>
                  <a:srgbClr val="C6922F"/>
                </a:solidFill>
                <a:latin typeface="Thonburi"/>
                <a:ea typeface="Thonburi"/>
                <a:cs typeface="Thonburi"/>
              </a:defRPr>
            </a:pPr>
            <a:r>
              <a:rPr sz="1575" b="1">
                <a:solidFill>
                  <a:srgbClr val="C6922F"/>
                </a:solidFill>
                <a:latin typeface="Thonburi"/>
                <a:ea typeface="Thonburi"/>
                <a:cs typeface="Thonburi"/>
              </a:rPr>
              <a:t>1</a:t>
            </a:r>
          </a:p>
        </p:txBody>
      </p:sp>
      <p:sp>
        <p:nvSpPr>
          <p:cNvPr id="24" name="text">
            <a:extLst xmlns:a="http://schemas.openxmlformats.org/drawingml/2006/main">
              <a:ext uri="{FF2B5EF4-FFF2-40B4-BE49-F238E27FC236}">
                <a16:creationId xmlns:a16="http://schemas.microsoft.com/office/drawing/2014/main" id="{ACFB4023-5853-4EA3-BBA1-4793CBDCBCCB}"/>
              </a:ext>
            </a:extLst>
          </p:cNvPr>
          <p:cNvSpPr>
            <a:spLocks xmlns:a="http://schemas.openxmlformats.org/drawingml/2006/main" noGrp="1"/>
          </p:cNvSpPr>
          <p:nvPr/>
        </p:nvSpPr>
        <p:spPr>
          <a:xfrm xmlns:a="http://schemas.openxmlformats.org/drawingml/2006/main">
            <a:off x="1143000" y="4286250"/>
            <a:ext cx="20955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350" b="1">
                <a:solidFill>
                  <a:srgbClr val="27334F"/>
                </a:solidFill>
                <a:latin typeface="Thonburi"/>
                <a:ea typeface="Thonburi"/>
                <a:cs typeface="Thonburi"/>
              </a:defRPr>
            </a:pPr>
            <a:r>
              <a:rPr sz="1350" b="1">
                <a:solidFill>
                  <a:srgbClr val="27334F"/>
                </a:solidFill>
                <a:latin typeface="Thonburi"/>
                <a:ea typeface="Thonburi"/>
                <a:cs typeface="Thonburi"/>
              </a:rPr>
              <a:t>ความรู้สึกปลอดภัย</a:t>
            </a:r>
          </a:p>
        </p:txBody>
      </p:sp>
      <p:sp>
        <p:nvSpPr>
          <p:cNvPr id="25" name="text">
            <a:extLst xmlns:a="http://schemas.openxmlformats.org/drawingml/2006/main">
              <a:ext uri="{FF2B5EF4-FFF2-40B4-BE49-F238E27FC236}">
                <a16:creationId xmlns:a16="http://schemas.microsoft.com/office/drawing/2014/main" id="{0D198BC3-A113-456B-888F-FB07FABF2C7F}"/>
              </a:ext>
            </a:extLst>
          </p:cNvPr>
          <p:cNvSpPr>
            <a:spLocks xmlns:a="http://schemas.openxmlformats.org/drawingml/2006/main" noGrp="1"/>
          </p:cNvSpPr>
          <p:nvPr/>
        </p:nvSpPr>
        <p:spPr>
          <a:xfrm xmlns:a="http://schemas.openxmlformats.org/drawingml/2006/main">
            <a:off x="3371850" y="4324350"/>
            <a:ext cx="3810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8889"/>
          </a:bodyPr>
          <a:lstStyle xmlns:a="http://schemas.openxmlformats.org/drawingml/2006/main"/>
          <a:p xmlns:a="http://schemas.openxmlformats.org/drawingml/2006/main">
            <a:pPr algn="l">
              <a:buNone/>
              <a:defRPr sz="1575" b="1">
                <a:solidFill>
                  <a:srgbClr val="C6922F"/>
                </a:solidFill>
                <a:latin typeface="Thonburi"/>
                <a:ea typeface="Thonburi"/>
                <a:cs typeface="Thonburi"/>
              </a:defRPr>
            </a:pPr>
            <a:r>
              <a:rPr sz="1575" b="1">
                <a:solidFill>
                  <a:srgbClr val="C6922F"/>
                </a:solidFill>
                <a:latin typeface="Thonburi"/>
                <a:ea typeface="Thonburi"/>
                <a:cs typeface="Thonburi"/>
              </a:rPr>
              <a:t>2</a:t>
            </a:r>
          </a:p>
        </p:txBody>
      </p:sp>
      <p:sp>
        <p:nvSpPr>
          <p:cNvPr id="26" name="text">
            <a:extLst xmlns:a="http://schemas.openxmlformats.org/drawingml/2006/main">
              <a:ext uri="{FF2B5EF4-FFF2-40B4-BE49-F238E27FC236}">
                <a16:creationId xmlns:a16="http://schemas.microsoft.com/office/drawing/2014/main" id="{EE53C318-C9F3-4BA6-8067-159CA863A213}"/>
              </a:ext>
            </a:extLst>
          </p:cNvPr>
          <p:cNvSpPr>
            <a:spLocks xmlns:a="http://schemas.openxmlformats.org/drawingml/2006/main" noGrp="1"/>
          </p:cNvSpPr>
          <p:nvPr/>
        </p:nvSpPr>
        <p:spPr>
          <a:xfrm xmlns:a="http://schemas.openxmlformats.org/drawingml/2006/main">
            <a:off x="3829050" y="4286250"/>
            <a:ext cx="20955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350" b="1">
                <a:solidFill>
                  <a:srgbClr val="27334F"/>
                </a:solidFill>
                <a:latin typeface="Thonburi"/>
                <a:ea typeface="Thonburi"/>
                <a:cs typeface="Thonburi"/>
              </a:defRPr>
            </a:pPr>
            <a:r>
              <a:rPr sz="1350" b="1">
                <a:solidFill>
                  <a:srgbClr val="27334F"/>
                </a:solidFill>
                <a:latin typeface="Thonburi"/>
                <a:ea typeface="Thonburi"/>
                <a:cs typeface="Thonburi"/>
              </a:rPr>
              <a:t>การรู้ช่องทางช่วยเหลือ</a:t>
            </a:r>
          </a:p>
        </p:txBody>
      </p:sp>
      <p:sp>
        <p:nvSpPr>
          <p:cNvPr id="27" name="text">
            <a:extLst xmlns:a="http://schemas.openxmlformats.org/drawingml/2006/main">
              <a:ext uri="{FF2B5EF4-FFF2-40B4-BE49-F238E27FC236}">
                <a16:creationId xmlns:a16="http://schemas.microsoft.com/office/drawing/2014/main" id="{86F3E125-EBEC-46D1-9819-FED7B1C2662C}"/>
              </a:ext>
            </a:extLst>
          </p:cNvPr>
          <p:cNvSpPr>
            <a:spLocks xmlns:a="http://schemas.openxmlformats.org/drawingml/2006/main" noGrp="1"/>
          </p:cNvSpPr>
          <p:nvPr/>
        </p:nvSpPr>
        <p:spPr>
          <a:xfrm xmlns:a="http://schemas.openxmlformats.org/drawingml/2006/main">
            <a:off x="6057900" y="4324350"/>
            <a:ext cx="3810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8889"/>
          </a:bodyPr>
          <a:lstStyle xmlns:a="http://schemas.openxmlformats.org/drawingml/2006/main"/>
          <a:p xmlns:a="http://schemas.openxmlformats.org/drawingml/2006/main">
            <a:pPr algn="l">
              <a:buNone/>
              <a:defRPr sz="1575" b="1">
                <a:solidFill>
                  <a:srgbClr val="C6922F"/>
                </a:solidFill>
                <a:latin typeface="Thonburi"/>
                <a:ea typeface="Thonburi"/>
                <a:cs typeface="Thonburi"/>
              </a:defRPr>
            </a:pPr>
            <a:r>
              <a:rPr sz="1575" b="1">
                <a:solidFill>
                  <a:srgbClr val="C6922F"/>
                </a:solidFill>
                <a:latin typeface="Thonburi"/>
                <a:ea typeface="Thonburi"/>
                <a:cs typeface="Thonburi"/>
              </a:rPr>
              <a:t>3</a:t>
            </a:r>
          </a:p>
        </p:txBody>
      </p:sp>
      <p:sp>
        <p:nvSpPr>
          <p:cNvPr id="28" name="text">
            <a:extLst xmlns:a="http://schemas.openxmlformats.org/drawingml/2006/main">
              <a:ext uri="{FF2B5EF4-FFF2-40B4-BE49-F238E27FC236}">
                <a16:creationId xmlns:a16="http://schemas.microsoft.com/office/drawing/2014/main" id="{877EB54D-EA9F-460D-8F16-00B9327ED365}"/>
              </a:ext>
            </a:extLst>
          </p:cNvPr>
          <p:cNvSpPr>
            <a:spLocks xmlns:a="http://schemas.openxmlformats.org/drawingml/2006/main" noGrp="1"/>
          </p:cNvSpPr>
          <p:nvPr/>
        </p:nvSpPr>
        <p:spPr>
          <a:xfrm xmlns:a="http://schemas.openxmlformats.org/drawingml/2006/main">
            <a:off x="6515100" y="4286250"/>
            <a:ext cx="20955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350" b="1">
                <a:solidFill>
                  <a:srgbClr val="27334F"/>
                </a:solidFill>
                <a:latin typeface="Thonburi"/>
                <a:ea typeface="Thonburi"/>
                <a:cs typeface="Thonburi"/>
              </a:defRPr>
            </a:pPr>
            <a:r>
              <a:rPr sz="1350" b="1">
                <a:solidFill>
                  <a:srgbClr val="27334F"/>
                </a:solidFill>
                <a:latin typeface="Thonburi"/>
                <a:ea typeface="Thonburi"/>
                <a:cs typeface="Thonburi"/>
              </a:rPr>
              <a:t>เวลาตอบสนอง/ส่งต่อ</a:t>
            </a:r>
          </a:p>
        </p:txBody>
      </p:sp>
      <p:sp>
        <p:nvSpPr>
          <p:cNvPr id="29" name="text">
            <a:extLst xmlns:a="http://schemas.openxmlformats.org/drawingml/2006/main">
              <a:ext uri="{FF2B5EF4-FFF2-40B4-BE49-F238E27FC236}">
                <a16:creationId xmlns:a16="http://schemas.microsoft.com/office/drawing/2014/main" id="{B7195EA1-7E3C-4C81-A136-BDAC7EF199CC}"/>
              </a:ext>
            </a:extLst>
          </p:cNvPr>
          <p:cNvSpPr>
            <a:spLocks xmlns:a="http://schemas.openxmlformats.org/drawingml/2006/main" noGrp="1"/>
          </p:cNvSpPr>
          <p:nvPr/>
        </p:nvSpPr>
        <p:spPr>
          <a:xfrm xmlns:a="http://schemas.openxmlformats.org/drawingml/2006/main">
            <a:off x="8743950" y="4324350"/>
            <a:ext cx="3810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8889"/>
          </a:bodyPr>
          <a:lstStyle xmlns:a="http://schemas.openxmlformats.org/drawingml/2006/main"/>
          <a:p xmlns:a="http://schemas.openxmlformats.org/drawingml/2006/main">
            <a:pPr algn="l">
              <a:buNone/>
              <a:defRPr sz="1575" b="1">
                <a:solidFill>
                  <a:srgbClr val="C6922F"/>
                </a:solidFill>
                <a:latin typeface="Thonburi"/>
                <a:ea typeface="Thonburi"/>
                <a:cs typeface="Thonburi"/>
              </a:defRPr>
            </a:pPr>
            <a:r>
              <a:rPr sz="1575" b="1">
                <a:solidFill>
                  <a:srgbClr val="C6922F"/>
                </a:solidFill>
                <a:latin typeface="Thonburi"/>
                <a:ea typeface="Thonburi"/>
                <a:cs typeface="Thonburi"/>
              </a:rPr>
              <a:t>4</a:t>
            </a:r>
          </a:p>
        </p:txBody>
      </p:sp>
      <p:sp>
        <p:nvSpPr>
          <p:cNvPr id="30" name="text">
            <a:extLst xmlns:a="http://schemas.openxmlformats.org/drawingml/2006/main">
              <a:ext uri="{FF2B5EF4-FFF2-40B4-BE49-F238E27FC236}">
                <a16:creationId xmlns:a16="http://schemas.microsoft.com/office/drawing/2014/main" id="{88C58051-C7C7-4A04-8B94-C7DD86686CCA}"/>
              </a:ext>
            </a:extLst>
          </p:cNvPr>
          <p:cNvSpPr>
            <a:spLocks xmlns:a="http://schemas.openxmlformats.org/drawingml/2006/main" noGrp="1"/>
          </p:cNvSpPr>
          <p:nvPr/>
        </p:nvSpPr>
        <p:spPr>
          <a:xfrm xmlns:a="http://schemas.openxmlformats.org/drawingml/2006/main">
            <a:off x="9201150" y="4286250"/>
            <a:ext cx="20955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350" b="1">
                <a:solidFill>
                  <a:srgbClr val="27334F"/>
                </a:solidFill>
                <a:latin typeface="Thonburi"/>
                <a:ea typeface="Thonburi"/>
                <a:cs typeface="Thonburi"/>
              </a:defRPr>
            </a:pPr>
            <a:r>
              <a:rPr sz="1350" b="1">
                <a:solidFill>
                  <a:srgbClr val="27334F"/>
                </a:solidFill>
                <a:latin typeface="Thonburi"/>
                <a:ea typeface="Thonburi"/>
                <a:cs typeface="Thonburi"/>
              </a:rPr>
              <a:t>เหตุซ้ำและผลหลังช่วยเหลือ</a:t>
            </a:r>
          </a:p>
        </p:txBody>
      </p:sp>
      <p:sp>
        <p:nvSpPr>
          <p:cNvPr id="31" name="box">
            <a:extLst xmlns:a="http://schemas.openxmlformats.org/drawingml/2006/main">
              <a:ext uri="{FF2B5EF4-FFF2-40B4-BE49-F238E27FC236}">
                <a16:creationId xmlns:a16="http://schemas.microsoft.com/office/drawing/2014/main" id="{F334FB71-B98A-475F-A5DD-704B4E44D6A2}"/>
              </a:ext>
            </a:extLst>
          </p:cNvPr>
          <p:cNvSpPr>
            <a:spLocks xmlns:a="http://schemas.openxmlformats.org/drawingml/2006/main" noGrp="1"/>
          </p:cNvSpPr>
          <p:nvPr/>
        </p:nvSpPr>
        <p:spPr>
          <a:xfrm xmlns:a="http://schemas.openxmlformats.org/drawingml/2006/main">
            <a:off x="1600200" y="5334000"/>
            <a:ext cx="8991600" cy="666750"/>
          </a:xfrm>
          <a:prstGeom xmlns:a="http://schemas.openxmlformats.org/drawingml/2006/main" prst="rect">
            <a:avLst/>
          </a:prstGeom>
          <a:solidFill xmlns:a="http://schemas.openxmlformats.org/drawingml/2006/main">
            <a:srgbClr val="DDEAF7"/>
          </a:solidFill>
          <a:ln xmlns:a="http://schemas.openxmlformats.org/drawingml/2006/main" w="0">
            <a:noFill/>
            <a:prstDash val="solid"/>
          </a:ln>
        </p:spPr>
      </p:sp>
      <p:sp>
        <p:nvSpPr>
          <p:cNvPr id="32" name="text">
            <a:extLst xmlns:a="http://schemas.openxmlformats.org/drawingml/2006/main">
              <a:ext uri="{FF2B5EF4-FFF2-40B4-BE49-F238E27FC236}">
                <a16:creationId xmlns:a16="http://schemas.microsoft.com/office/drawing/2014/main" id="{9498B4C8-734C-4D61-8BE1-DFBEF4B053F8}"/>
              </a:ext>
            </a:extLst>
          </p:cNvPr>
          <p:cNvSpPr>
            <a:spLocks xmlns:a="http://schemas.openxmlformats.org/drawingml/2006/main" noGrp="1"/>
          </p:cNvSpPr>
          <p:nvPr/>
        </p:nvSpPr>
        <p:spPr>
          <a:xfrm xmlns:a="http://schemas.openxmlformats.org/drawingml/2006/main">
            <a:off x="1809750" y="5514975"/>
            <a:ext cx="8572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500" b="1">
                <a:solidFill>
                  <a:srgbClr val="C95D4B"/>
                </a:solidFill>
                <a:latin typeface="Thonburi"/>
                <a:ea typeface="Thonburi"/>
                <a:cs typeface="Thonburi"/>
              </a:defRPr>
            </a:pPr>
            <a:r>
              <a:rPr sz="1500" b="1">
                <a:solidFill>
                  <a:srgbClr val="C95D4B"/>
                </a:solidFill>
                <a:latin typeface="Thonburi"/>
                <a:ea typeface="Thonburi"/>
                <a:cs typeface="Thonburi"/>
              </a:rPr>
              <a:t>จำนวนเหตุลดลงเพียงอย่างเดียวอาจสะท้อนการปกปิดหรือช่องทางแจ้งเหตุที่เข้าถึงยาก</a:t>
            </a:r>
          </a:p>
        </p:txBody>
      </p:sp>
    </p:spTree>
    <p:extLst>
      <p:ext uri="{BB962C8B-B14F-4D97-AF65-F5344CB8AC3E}">
        <p14:creationId xmlns:p14="http://schemas.microsoft.com/office/powerpoint/2010/main" val="856813849"/>
      </p:ext>
    </p:extLst>
  </p:cSld>
</p:sld>
</file>

<file path=ppt/slides/slide25.xml><?xml version="1.0" encoding="utf-8"?>
<p:sld xmlns:p="http://schemas.openxmlformats.org/presentationml/2006/main">
  <p:cSld>
    <p:bg>
      <p:bgPr>
        <a:solidFill xmlns:a="http://schemas.openxmlformats.org/drawingml/2006/main">
          <a:srgbClr val="FBFAF7"/>
        </a:solidFill>
      </p:bgPr>
    </p:bg>
    <p:spTree>
      <p:nvGrpSpPr>
        <p:cNvPr id="1" name=""/>
        <p:cNvGrpSpPr/>
        <p:nvPr/>
      </p:nvGrpSpPr>
      <p:grpSpPr>
        <a:xfrm xmlns:a="http://schemas.openxmlformats.org/drawingml/2006/main"/>
      </p:grpSpPr>
      <p:sp>
        <p:nvSpPr>
          <p:cNvPr id="40" name="text">
            <a:extLst xmlns:a="http://schemas.openxmlformats.org/drawingml/2006/main">
              <a:ext uri="{FF2B5EF4-FFF2-40B4-BE49-F238E27FC236}">
                <a16:creationId xmlns:a16="http://schemas.microsoft.com/office/drawing/2014/main" id="{DC19749B-68BB-47EA-98EC-9495F4E72DDF}"/>
              </a:ext>
            </a:extLst>
          </p:cNvPr>
          <p:cNvSpPr>
            <a:spLocks xmlns:a="http://schemas.openxmlformats.org/drawingml/2006/main" noGrp="1"/>
          </p:cNvSpPr>
          <p:nvPr/>
        </p:nvSpPr>
        <p:spPr>
          <a:xfrm xmlns:a="http://schemas.openxmlformats.org/drawingml/2006/main">
            <a:off x="533400" y="323850"/>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308"/>
          </a:bodyPr>
          <a:lstStyle xmlns:a="http://schemas.openxmlformats.org/drawingml/2006/main"/>
          <a:p xmlns:a="http://schemas.openxmlformats.org/drawingml/2006/main">
            <a:pPr algn="l">
              <a:buNone/>
              <a:defRPr sz="975" b="1">
                <a:solidFill>
                  <a:srgbClr val="C6922F"/>
                </a:solidFill>
                <a:latin typeface="Thonburi"/>
                <a:ea typeface="Thonburi"/>
                <a:cs typeface="Thonburi"/>
              </a:defRPr>
            </a:pPr>
            <a:r>
              <a:rPr sz="975" b="1">
                <a:solidFill>
                  <a:srgbClr val="C6922F"/>
                </a:solidFill>
                <a:latin typeface="Thonburi"/>
                <a:ea typeface="Thonburi"/>
                <a:cs typeface="Thonburi"/>
              </a:rPr>
              <a:t>แนวทางจัดทำยุทธศาสตร์การพัฒนาการศึกษา</a:t>
            </a:r>
          </a:p>
        </p:txBody>
      </p:sp>
      <p:sp>
        <p:nvSpPr>
          <p:cNvPr id="2" name="text">
            <a:extLst xmlns:a="http://schemas.openxmlformats.org/drawingml/2006/main">
              <a:ext uri="{FF2B5EF4-FFF2-40B4-BE49-F238E27FC236}">
                <a16:creationId xmlns:a16="http://schemas.microsoft.com/office/drawing/2014/main" id="{F82B7233-E7F9-480E-B422-F9867A9574A2}"/>
              </a:ext>
            </a:extLst>
          </p:cNvPr>
          <p:cNvSpPr>
            <a:spLocks xmlns:a="http://schemas.openxmlformats.org/drawingml/2006/main" noGrp="1"/>
          </p:cNvSpPr>
          <p:nvPr/>
        </p:nvSpPr>
        <p:spPr>
          <a:xfrm xmlns:a="http://schemas.openxmlformats.org/drawingml/2006/main">
            <a:off x="533400" y="647700"/>
            <a:ext cx="111252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850" b="1">
                <a:solidFill>
                  <a:srgbClr val="17213A"/>
                </a:solidFill>
                <a:latin typeface="Thonburi"/>
                <a:ea typeface="Thonburi"/>
                <a:cs typeface="Thonburi"/>
              </a:defRPr>
            </a:pPr>
            <a:r>
              <a:rPr sz="2850" b="1">
                <a:solidFill>
                  <a:srgbClr val="17213A"/>
                </a:solidFill>
                <a:latin typeface="Thonburi"/>
                <a:ea typeface="Thonburi"/>
                <a:cs typeface="Thonburi"/>
              </a:rPr>
              <a:t>การนำไปใช้เริ่มตั้งแต่การออกแบบ: เจ้าภาพ งบ ข้อมูล และจุดตรวจต้องชัด</a:t>
            </a:r>
          </a:p>
        </p:txBody>
      </p:sp>
      <p:sp>
        <p:nvSpPr>
          <p:cNvPr id="3" name="">
            <a:extLst xmlns:a="http://schemas.openxmlformats.org/drawingml/2006/main">
              <a:ext uri="{FF2B5EF4-FFF2-40B4-BE49-F238E27FC236}">
                <a16:creationId xmlns:a16="http://schemas.microsoft.com/office/drawing/2014/main" id="{B125E1EE-F772-4C36-9539-CD21D954BBF3}"/>
              </a:ext>
            </a:extLst>
          </p:cNvPr>
          <p:cNvSpPr>
            <a:spLocks xmlns:a="http://schemas.openxmlformats.org/drawingml/2006/main" noGrp="1"/>
          </p:cNvSpPr>
          <p:nvPr/>
        </p:nvSpPr>
        <p:spPr>
          <a:xfrm xmlns:a="http://schemas.openxmlformats.org/drawingml/2006/main">
            <a:off x="514350" y="6419850"/>
            <a:ext cx="111633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4" name="text">
            <a:extLst xmlns:a="http://schemas.openxmlformats.org/drawingml/2006/main">
              <a:ext uri="{FF2B5EF4-FFF2-40B4-BE49-F238E27FC236}">
                <a16:creationId xmlns:a16="http://schemas.microsoft.com/office/drawing/2014/main" id="{A837C956-6170-4AF7-8E2B-B87DE29354A8}"/>
              </a:ext>
            </a:extLst>
          </p:cNvPr>
          <p:cNvSpPr>
            <a:spLocks xmlns:a="http://schemas.openxmlformats.org/drawingml/2006/main" noGrp="1"/>
          </p:cNvSpPr>
          <p:nvPr/>
        </p:nvSpPr>
        <p:spPr>
          <a:xfrm xmlns:a="http://schemas.openxmlformats.org/drawingml/2006/main">
            <a:off x="533400" y="6496050"/>
            <a:ext cx="8763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l">
              <a:buNone/>
              <a:defRPr sz="975" b="0">
                <a:solidFill>
                  <a:srgbClr val="667085"/>
                </a:solidFill>
                <a:latin typeface="Thonburi"/>
                <a:ea typeface="Thonburi"/>
                <a:cs typeface="Thonburi"/>
              </a:defRPr>
            </a:pPr>
            <a:r>
              <a:rPr sz="975" b="0">
                <a:solidFill>
                  <a:srgbClr val="667085"/>
                </a:solidFill>
                <a:latin typeface="Thonburi"/>
                <a:ea typeface="Thonburi"/>
                <a:cs typeface="Thonburi"/>
              </a:rPr>
              <a:t>คณะทำงานจัดทำร่างยุทธศาสตร์การพัฒนาการศึกษาจังหวัดพระนครศรีอยุธยา</a:t>
            </a:r>
          </a:p>
        </p:txBody>
      </p:sp>
      <p:sp>
        <p:nvSpPr>
          <p:cNvPr id="5" name="text">
            <a:extLst xmlns:a="http://schemas.openxmlformats.org/drawingml/2006/main">
              <a:ext uri="{FF2B5EF4-FFF2-40B4-BE49-F238E27FC236}">
                <a16:creationId xmlns:a16="http://schemas.microsoft.com/office/drawing/2014/main" id="{27BB62A4-B1CE-4C52-AFFB-F627EB5F6801}"/>
              </a:ext>
            </a:extLst>
          </p:cNvPr>
          <p:cNvSpPr>
            <a:spLocks xmlns:a="http://schemas.openxmlformats.org/drawingml/2006/main" noGrp="1"/>
          </p:cNvSpPr>
          <p:nvPr/>
        </p:nvSpPr>
        <p:spPr>
          <a:xfrm xmlns:a="http://schemas.openxmlformats.org/drawingml/2006/main">
            <a:off x="11144250" y="6477000"/>
            <a:ext cx="5143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r">
              <a:buNone/>
              <a:defRPr sz="975" b="0">
                <a:solidFill>
                  <a:srgbClr val="667085"/>
                </a:solidFill>
                <a:latin typeface="Thonburi"/>
                <a:ea typeface="Thonburi"/>
                <a:cs typeface="Thonburi"/>
              </a:defRPr>
            </a:pPr>
            <a:r>
              <a:rPr sz="975" b="0">
                <a:solidFill>
                  <a:srgbClr val="667085"/>
                </a:solidFill>
                <a:latin typeface="Thonburi"/>
                <a:ea typeface="Thonburi"/>
                <a:cs typeface="Thonburi"/>
              </a:rPr>
              <a:t>25</a:t>
            </a:r>
          </a:p>
        </p:txBody>
      </p:sp>
      <p:sp>
        <p:nvSpPr>
          <p:cNvPr id="6" name="text">
            <a:extLst xmlns:a="http://schemas.openxmlformats.org/drawingml/2006/main">
              <a:ext uri="{FF2B5EF4-FFF2-40B4-BE49-F238E27FC236}">
                <a16:creationId xmlns:a16="http://schemas.microsoft.com/office/drawing/2014/main" id="{0F647A11-CBDA-4E94-97D3-02EEA89581FB}"/>
              </a:ext>
            </a:extLst>
          </p:cNvPr>
          <p:cNvSpPr>
            <a:spLocks xmlns:a="http://schemas.openxmlformats.org/drawingml/2006/main" noGrp="1"/>
          </p:cNvSpPr>
          <p:nvPr/>
        </p:nvSpPr>
        <p:spPr>
          <a:xfrm xmlns:a="http://schemas.openxmlformats.org/drawingml/2006/main">
            <a:off x="609600" y="1524000"/>
            <a:ext cx="4762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4722"/>
          </a:bodyPr>
          <a:lstStyle xmlns:a="http://schemas.openxmlformats.org/drawingml/2006/main"/>
          <a:p xmlns:a="http://schemas.openxmlformats.org/drawingml/2006/main">
            <a:pPr algn="l">
              <a:buNone/>
              <a:defRPr sz="1800" b="1">
                <a:solidFill>
                  <a:srgbClr val="17213A"/>
                </a:solidFill>
                <a:latin typeface="Thonburi"/>
                <a:ea typeface="Thonburi"/>
                <a:cs typeface="Thonburi"/>
              </a:defRPr>
            </a:pPr>
            <a:r>
              <a:rPr sz="1800" b="1">
                <a:solidFill>
                  <a:srgbClr val="17213A"/>
                </a:solidFill>
                <a:latin typeface="Thonburi"/>
                <a:ea typeface="Thonburi"/>
                <a:cs typeface="Thonburi"/>
              </a:rPr>
              <a:t>ตารางแบ่งบทบาท (RACI)</a:t>
            </a:r>
          </a:p>
        </p:txBody>
      </p:sp>
      <p:sp>
        <p:nvSpPr>
          <p:cNvPr id="7" name="box">
            <a:extLst xmlns:a="http://schemas.openxmlformats.org/drawingml/2006/main">
              <a:ext uri="{FF2B5EF4-FFF2-40B4-BE49-F238E27FC236}">
                <a16:creationId xmlns:a16="http://schemas.microsoft.com/office/drawing/2014/main" id="{73A862D3-E23F-4D91-A751-5123A61149B9}"/>
              </a:ext>
            </a:extLst>
          </p:cNvPr>
          <p:cNvSpPr>
            <a:spLocks xmlns:a="http://schemas.openxmlformats.org/drawingml/2006/main" noGrp="1"/>
          </p:cNvSpPr>
          <p:nvPr/>
        </p:nvSpPr>
        <p:spPr>
          <a:xfrm xmlns:a="http://schemas.openxmlformats.org/drawingml/2006/main">
            <a:off x="666750" y="2038350"/>
            <a:ext cx="552450" cy="323850"/>
          </a:xfrm>
          <a:prstGeom xmlns:a="http://schemas.openxmlformats.org/drawingml/2006/main" prst="roundRect">
            <a:avLst>
              <a:gd name="adj" fmla="val 29412"/>
            </a:avLst>
          </a:prstGeom>
          <a:solidFill xmlns:a="http://schemas.openxmlformats.org/drawingml/2006/main">
            <a:srgbClr val="DDEAF7"/>
          </a:solidFill>
          <a:ln xmlns:a="http://schemas.openxmlformats.org/drawingml/2006/main" w="0">
            <a:noFill/>
            <a:prstDash val="solid"/>
          </a:ln>
        </p:spPr>
      </p:sp>
      <p:sp>
        <p:nvSpPr>
          <p:cNvPr id="8" name="text">
            <a:extLst xmlns:a="http://schemas.openxmlformats.org/drawingml/2006/main">
              <a:ext uri="{FF2B5EF4-FFF2-40B4-BE49-F238E27FC236}">
                <a16:creationId xmlns:a16="http://schemas.microsoft.com/office/drawing/2014/main" id="{B23418B8-3603-43FA-A2D2-C2B5CD7AB3AE}"/>
              </a:ext>
            </a:extLst>
          </p:cNvPr>
          <p:cNvSpPr>
            <a:spLocks xmlns:a="http://schemas.openxmlformats.org/drawingml/2006/main" noGrp="1"/>
          </p:cNvSpPr>
          <p:nvPr/>
        </p:nvSpPr>
        <p:spPr>
          <a:xfrm xmlns:a="http://schemas.openxmlformats.org/drawingml/2006/main">
            <a:off x="762000" y="2085975"/>
            <a:ext cx="3619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normAutofit fontScale="75000"/>
          </a:bodyPr>
          <a:lstStyle xmlns:a="http://schemas.openxmlformats.org/drawingml/2006/main"/>
          <a:p xmlns:a="http://schemas.openxmlformats.org/drawingml/2006/main">
            <a:pPr algn="ctr">
              <a:buNone/>
              <a:defRPr sz="1200" b="1">
                <a:solidFill>
                  <a:srgbClr val="2F6FB2"/>
                </a:solidFill>
                <a:latin typeface="Thonburi"/>
                <a:ea typeface="Thonburi"/>
                <a:cs typeface="Thonburi"/>
              </a:defRPr>
            </a:pPr>
            <a:r>
              <a:rPr sz="1200" b="1">
                <a:solidFill>
                  <a:srgbClr val="2F6FB2"/>
                </a:solidFill>
                <a:latin typeface="Thonburi"/>
                <a:ea typeface="Thonburi"/>
                <a:cs typeface="Thonburi"/>
              </a:rPr>
              <a:t>R</a:t>
            </a:r>
          </a:p>
        </p:txBody>
      </p:sp>
      <p:sp>
        <p:nvSpPr>
          <p:cNvPr id="9" name="text">
            <a:extLst xmlns:a="http://schemas.openxmlformats.org/drawingml/2006/main">
              <a:ext uri="{FF2B5EF4-FFF2-40B4-BE49-F238E27FC236}">
                <a16:creationId xmlns:a16="http://schemas.microsoft.com/office/drawing/2014/main" id="{6C1745F0-475F-49CC-990B-514AFACC72F2}"/>
              </a:ext>
            </a:extLst>
          </p:cNvPr>
          <p:cNvSpPr>
            <a:spLocks xmlns:a="http://schemas.openxmlformats.org/drawingml/2006/main" noGrp="1"/>
          </p:cNvSpPr>
          <p:nvPr/>
        </p:nvSpPr>
        <p:spPr>
          <a:xfrm xmlns:a="http://schemas.openxmlformats.org/drawingml/2006/main">
            <a:off x="1409700" y="2076450"/>
            <a:ext cx="3810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9474"/>
          </a:bodyPr>
          <a:lstStyle xmlns:a="http://schemas.openxmlformats.org/drawingml/2006/main"/>
          <a:p xmlns:a="http://schemas.openxmlformats.org/drawingml/2006/main">
            <a:pPr algn="l">
              <a:buNone/>
              <a:defRPr sz="1425" b="0">
                <a:solidFill>
                  <a:srgbClr val="27334F"/>
                </a:solidFill>
                <a:latin typeface="Thonburi"/>
                <a:ea typeface="Thonburi"/>
                <a:cs typeface="Thonburi"/>
              </a:defRPr>
            </a:pPr>
            <a:r>
              <a:rPr sz="1425" b="0">
                <a:solidFill>
                  <a:srgbClr val="27334F"/>
                </a:solidFill>
                <a:latin typeface="Thonburi"/>
                <a:ea typeface="Thonburi"/>
                <a:cs typeface="Thonburi"/>
              </a:rPr>
              <a:t>ผู้ลงมือทำ</a:t>
            </a:r>
          </a:p>
        </p:txBody>
      </p:sp>
      <p:sp>
        <p:nvSpPr>
          <p:cNvPr id="10" name="box">
            <a:extLst xmlns:a="http://schemas.openxmlformats.org/drawingml/2006/main">
              <a:ext uri="{FF2B5EF4-FFF2-40B4-BE49-F238E27FC236}">
                <a16:creationId xmlns:a16="http://schemas.microsoft.com/office/drawing/2014/main" id="{40C79413-AC76-4521-BEEE-5586C989FC21}"/>
              </a:ext>
            </a:extLst>
          </p:cNvPr>
          <p:cNvSpPr>
            <a:spLocks xmlns:a="http://schemas.openxmlformats.org/drawingml/2006/main" noGrp="1"/>
          </p:cNvSpPr>
          <p:nvPr/>
        </p:nvSpPr>
        <p:spPr>
          <a:xfrm xmlns:a="http://schemas.openxmlformats.org/drawingml/2006/main">
            <a:off x="666750" y="2781300"/>
            <a:ext cx="552450" cy="323850"/>
          </a:xfrm>
          <a:prstGeom xmlns:a="http://schemas.openxmlformats.org/drawingml/2006/main" prst="roundRect">
            <a:avLst>
              <a:gd name="adj" fmla="val 29412"/>
            </a:avLst>
          </a:prstGeom>
          <a:solidFill xmlns:a="http://schemas.openxmlformats.org/drawingml/2006/main">
            <a:srgbClr val="F3E7C9"/>
          </a:solidFill>
          <a:ln xmlns:a="http://schemas.openxmlformats.org/drawingml/2006/main" w="0">
            <a:noFill/>
            <a:prstDash val="solid"/>
          </a:ln>
        </p:spPr>
      </p:sp>
      <p:sp>
        <p:nvSpPr>
          <p:cNvPr id="11" name="text">
            <a:extLst xmlns:a="http://schemas.openxmlformats.org/drawingml/2006/main">
              <a:ext uri="{FF2B5EF4-FFF2-40B4-BE49-F238E27FC236}">
                <a16:creationId xmlns:a16="http://schemas.microsoft.com/office/drawing/2014/main" id="{3F5556F3-FCDB-445F-B8BB-8F89869A15D5}"/>
              </a:ext>
            </a:extLst>
          </p:cNvPr>
          <p:cNvSpPr>
            <a:spLocks xmlns:a="http://schemas.openxmlformats.org/drawingml/2006/main" noGrp="1"/>
          </p:cNvSpPr>
          <p:nvPr/>
        </p:nvSpPr>
        <p:spPr>
          <a:xfrm xmlns:a="http://schemas.openxmlformats.org/drawingml/2006/main">
            <a:off x="762000" y="2828925"/>
            <a:ext cx="3619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normAutofit fontScale="75000"/>
          </a:bodyPr>
          <a:lstStyle xmlns:a="http://schemas.openxmlformats.org/drawingml/2006/main"/>
          <a:p xmlns:a="http://schemas.openxmlformats.org/drawingml/2006/main">
            <a:pPr algn="ctr">
              <a:buNone/>
              <a:defRPr sz="1200" b="1">
                <a:solidFill>
                  <a:srgbClr val="C6922F"/>
                </a:solidFill>
                <a:latin typeface="Thonburi"/>
                <a:ea typeface="Thonburi"/>
                <a:cs typeface="Thonburi"/>
              </a:defRPr>
            </a:pPr>
            <a:r>
              <a:rPr sz="1200" b="1">
                <a:solidFill>
                  <a:srgbClr val="C6922F"/>
                </a:solidFill>
                <a:latin typeface="Thonburi"/>
                <a:ea typeface="Thonburi"/>
                <a:cs typeface="Thonburi"/>
              </a:rPr>
              <a:t>A</a:t>
            </a:r>
          </a:p>
        </p:txBody>
      </p:sp>
      <p:sp>
        <p:nvSpPr>
          <p:cNvPr id="12" name="text">
            <a:extLst xmlns:a="http://schemas.openxmlformats.org/drawingml/2006/main">
              <a:ext uri="{FF2B5EF4-FFF2-40B4-BE49-F238E27FC236}">
                <a16:creationId xmlns:a16="http://schemas.microsoft.com/office/drawing/2014/main" id="{23C62D95-19B8-48CC-A7A8-DDE924BDC2D6}"/>
              </a:ext>
            </a:extLst>
          </p:cNvPr>
          <p:cNvSpPr>
            <a:spLocks xmlns:a="http://schemas.openxmlformats.org/drawingml/2006/main" noGrp="1"/>
          </p:cNvSpPr>
          <p:nvPr/>
        </p:nvSpPr>
        <p:spPr>
          <a:xfrm xmlns:a="http://schemas.openxmlformats.org/drawingml/2006/main">
            <a:off x="1409700" y="2819400"/>
            <a:ext cx="3810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9474"/>
          </a:bodyPr>
          <a:lstStyle xmlns:a="http://schemas.openxmlformats.org/drawingml/2006/main"/>
          <a:p xmlns:a="http://schemas.openxmlformats.org/drawingml/2006/main">
            <a:pPr algn="l">
              <a:buNone/>
              <a:defRPr sz="1425" b="1">
                <a:solidFill>
                  <a:srgbClr val="27334F"/>
                </a:solidFill>
                <a:latin typeface="Thonburi"/>
                <a:ea typeface="Thonburi"/>
                <a:cs typeface="Thonburi"/>
              </a:defRPr>
            </a:pPr>
            <a:r>
              <a:rPr sz="1425" b="1">
                <a:solidFill>
                  <a:srgbClr val="27334F"/>
                </a:solidFill>
                <a:latin typeface="Thonburi"/>
                <a:ea typeface="Thonburi"/>
                <a:cs typeface="Thonburi"/>
              </a:rPr>
              <a:t>ผู้รับผิดชอบผล/ตัดสินใจ</a:t>
            </a:r>
          </a:p>
        </p:txBody>
      </p:sp>
      <p:sp>
        <p:nvSpPr>
          <p:cNvPr id="13" name="box">
            <a:extLst xmlns:a="http://schemas.openxmlformats.org/drawingml/2006/main">
              <a:ext uri="{FF2B5EF4-FFF2-40B4-BE49-F238E27FC236}">
                <a16:creationId xmlns:a16="http://schemas.microsoft.com/office/drawing/2014/main" id="{96AC50F6-99FA-4716-9FF5-B21543568CCC}"/>
              </a:ext>
            </a:extLst>
          </p:cNvPr>
          <p:cNvSpPr>
            <a:spLocks xmlns:a="http://schemas.openxmlformats.org/drawingml/2006/main" noGrp="1"/>
          </p:cNvSpPr>
          <p:nvPr/>
        </p:nvSpPr>
        <p:spPr>
          <a:xfrm xmlns:a="http://schemas.openxmlformats.org/drawingml/2006/main">
            <a:off x="666750" y="3524250"/>
            <a:ext cx="552450" cy="323850"/>
          </a:xfrm>
          <a:prstGeom xmlns:a="http://schemas.openxmlformats.org/drawingml/2006/main" prst="roundRect">
            <a:avLst>
              <a:gd name="adj" fmla="val 29412"/>
            </a:avLst>
          </a:prstGeom>
          <a:solidFill xmlns:a="http://schemas.openxmlformats.org/drawingml/2006/main">
            <a:srgbClr val="DDEAF7"/>
          </a:solidFill>
          <a:ln xmlns:a="http://schemas.openxmlformats.org/drawingml/2006/main" w="0">
            <a:noFill/>
            <a:prstDash val="solid"/>
          </a:ln>
        </p:spPr>
      </p:sp>
      <p:sp>
        <p:nvSpPr>
          <p:cNvPr id="14" name="text">
            <a:extLst xmlns:a="http://schemas.openxmlformats.org/drawingml/2006/main">
              <a:ext uri="{FF2B5EF4-FFF2-40B4-BE49-F238E27FC236}">
                <a16:creationId xmlns:a16="http://schemas.microsoft.com/office/drawing/2014/main" id="{AB2D5865-D9D2-4A7F-92B3-D375ECFEC421}"/>
              </a:ext>
            </a:extLst>
          </p:cNvPr>
          <p:cNvSpPr>
            <a:spLocks xmlns:a="http://schemas.openxmlformats.org/drawingml/2006/main" noGrp="1"/>
          </p:cNvSpPr>
          <p:nvPr/>
        </p:nvSpPr>
        <p:spPr>
          <a:xfrm xmlns:a="http://schemas.openxmlformats.org/drawingml/2006/main">
            <a:off x="762000" y="3571875"/>
            <a:ext cx="3619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normAutofit fontScale="75000"/>
          </a:bodyPr>
          <a:lstStyle xmlns:a="http://schemas.openxmlformats.org/drawingml/2006/main"/>
          <a:p xmlns:a="http://schemas.openxmlformats.org/drawingml/2006/main">
            <a:pPr algn="ctr">
              <a:buNone/>
              <a:defRPr sz="1200" b="1">
                <a:solidFill>
                  <a:srgbClr val="2F6FB2"/>
                </a:solidFill>
                <a:latin typeface="Thonburi"/>
                <a:ea typeface="Thonburi"/>
                <a:cs typeface="Thonburi"/>
              </a:defRPr>
            </a:pPr>
            <a:r>
              <a:rPr sz="1200" b="1">
                <a:solidFill>
                  <a:srgbClr val="2F6FB2"/>
                </a:solidFill>
                <a:latin typeface="Thonburi"/>
                <a:ea typeface="Thonburi"/>
                <a:cs typeface="Thonburi"/>
              </a:rPr>
              <a:t>C</a:t>
            </a:r>
          </a:p>
        </p:txBody>
      </p:sp>
      <p:sp>
        <p:nvSpPr>
          <p:cNvPr id="15" name="text">
            <a:extLst xmlns:a="http://schemas.openxmlformats.org/drawingml/2006/main">
              <a:ext uri="{FF2B5EF4-FFF2-40B4-BE49-F238E27FC236}">
                <a16:creationId xmlns:a16="http://schemas.microsoft.com/office/drawing/2014/main" id="{60A733FF-F5E2-469B-861C-4F56042052EE}"/>
              </a:ext>
            </a:extLst>
          </p:cNvPr>
          <p:cNvSpPr>
            <a:spLocks xmlns:a="http://schemas.openxmlformats.org/drawingml/2006/main" noGrp="1"/>
          </p:cNvSpPr>
          <p:nvPr/>
        </p:nvSpPr>
        <p:spPr>
          <a:xfrm xmlns:a="http://schemas.openxmlformats.org/drawingml/2006/main">
            <a:off x="1409700" y="3562350"/>
            <a:ext cx="3810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9474"/>
          </a:bodyPr>
          <a:lstStyle xmlns:a="http://schemas.openxmlformats.org/drawingml/2006/main"/>
          <a:p xmlns:a="http://schemas.openxmlformats.org/drawingml/2006/main">
            <a:pPr algn="l">
              <a:buNone/>
              <a:defRPr sz="1425" b="0">
                <a:solidFill>
                  <a:srgbClr val="27334F"/>
                </a:solidFill>
                <a:latin typeface="Thonburi"/>
                <a:ea typeface="Thonburi"/>
                <a:cs typeface="Thonburi"/>
              </a:defRPr>
            </a:pPr>
            <a:r>
              <a:rPr sz="1425" b="0">
                <a:solidFill>
                  <a:srgbClr val="27334F"/>
                </a:solidFill>
                <a:latin typeface="Thonburi"/>
                <a:ea typeface="Thonburi"/>
                <a:cs typeface="Thonburi"/>
              </a:rPr>
              <a:t>ผู้ให้คำปรึกษา</a:t>
            </a:r>
          </a:p>
        </p:txBody>
      </p:sp>
      <p:sp>
        <p:nvSpPr>
          <p:cNvPr id="16" name="box">
            <a:extLst xmlns:a="http://schemas.openxmlformats.org/drawingml/2006/main">
              <a:ext uri="{FF2B5EF4-FFF2-40B4-BE49-F238E27FC236}">
                <a16:creationId xmlns:a16="http://schemas.microsoft.com/office/drawing/2014/main" id="{07AE393F-FCDB-45EC-BE99-48995E3CA681}"/>
              </a:ext>
            </a:extLst>
          </p:cNvPr>
          <p:cNvSpPr>
            <a:spLocks xmlns:a="http://schemas.openxmlformats.org/drawingml/2006/main" noGrp="1"/>
          </p:cNvSpPr>
          <p:nvPr/>
        </p:nvSpPr>
        <p:spPr>
          <a:xfrm xmlns:a="http://schemas.openxmlformats.org/drawingml/2006/main">
            <a:off x="666750" y="4267200"/>
            <a:ext cx="552450" cy="323850"/>
          </a:xfrm>
          <a:prstGeom xmlns:a="http://schemas.openxmlformats.org/drawingml/2006/main" prst="roundRect">
            <a:avLst>
              <a:gd name="adj" fmla="val 29412"/>
            </a:avLst>
          </a:prstGeom>
          <a:solidFill xmlns:a="http://schemas.openxmlformats.org/drawingml/2006/main">
            <a:srgbClr val="DDEAF7"/>
          </a:solidFill>
          <a:ln xmlns:a="http://schemas.openxmlformats.org/drawingml/2006/main" w="0">
            <a:noFill/>
            <a:prstDash val="solid"/>
          </a:ln>
        </p:spPr>
      </p:sp>
      <p:sp>
        <p:nvSpPr>
          <p:cNvPr id="17" name="text">
            <a:extLst xmlns:a="http://schemas.openxmlformats.org/drawingml/2006/main">
              <a:ext uri="{FF2B5EF4-FFF2-40B4-BE49-F238E27FC236}">
                <a16:creationId xmlns:a16="http://schemas.microsoft.com/office/drawing/2014/main" id="{599DF176-88C6-4E19-A7C5-CA70DD8E0020}"/>
              </a:ext>
            </a:extLst>
          </p:cNvPr>
          <p:cNvSpPr>
            <a:spLocks xmlns:a="http://schemas.openxmlformats.org/drawingml/2006/main" noGrp="1"/>
          </p:cNvSpPr>
          <p:nvPr/>
        </p:nvSpPr>
        <p:spPr>
          <a:xfrm xmlns:a="http://schemas.openxmlformats.org/drawingml/2006/main">
            <a:off x="762000" y="4314825"/>
            <a:ext cx="3619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normAutofit fontScale="75000"/>
          </a:bodyPr>
          <a:lstStyle xmlns:a="http://schemas.openxmlformats.org/drawingml/2006/main"/>
          <a:p xmlns:a="http://schemas.openxmlformats.org/drawingml/2006/main">
            <a:pPr algn="ctr">
              <a:buNone/>
              <a:defRPr sz="1200" b="1">
                <a:solidFill>
                  <a:srgbClr val="2F6FB2"/>
                </a:solidFill>
                <a:latin typeface="Thonburi"/>
                <a:ea typeface="Thonburi"/>
                <a:cs typeface="Thonburi"/>
              </a:defRPr>
            </a:pPr>
            <a:r>
              <a:rPr sz="1200" b="1">
                <a:solidFill>
                  <a:srgbClr val="2F6FB2"/>
                </a:solidFill>
                <a:latin typeface="Thonburi"/>
                <a:ea typeface="Thonburi"/>
                <a:cs typeface="Thonburi"/>
              </a:rPr>
              <a:t>I</a:t>
            </a:r>
          </a:p>
        </p:txBody>
      </p:sp>
      <p:sp>
        <p:nvSpPr>
          <p:cNvPr id="18" name="text">
            <a:extLst xmlns:a="http://schemas.openxmlformats.org/drawingml/2006/main">
              <a:ext uri="{FF2B5EF4-FFF2-40B4-BE49-F238E27FC236}">
                <a16:creationId xmlns:a16="http://schemas.microsoft.com/office/drawing/2014/main" id="{7F3620C9-7C6D-4462-9FF7-9432DF78906B}"/>
              </a:ext>
            </a:extLst>
          </p:cNvPr>
          <p:cNvSpPr>
            <a:spLocks xmlns:a="http://schemas.openxmlformats.org/drawingml/2006/main" noGrp="1"/>
          </p:cNvSpPr>
          <p:nvPr/>
        </p:nvSpPr>
        <p:spPr>
          <a:xfrm xmlns:a="http://schemas.openxmlformats.org/drawingml/2006/main">
            <a:off x="1409700" y="4305300"/>
            <a:ext cx="3810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9474"/>
          </a:bodyPr>
          <a:lstStyle xmlns:a="http://schemas.openxmlformats.org/drawingml/2006/main"/>
          <a:p xmlns:a="http://schemas.openxmlformats.org/drawingml/2006/main">
            <a:pPr algn="l">
              <a:buNone/>
              <a:defRPr sz="1425" b="0">
                <a:solidFill>
                  <a:srgbClr val="27334F"/>
                </a:solidFill>
                <a:latin typeface="Thonburi"/>
                <a:ea typeface="Thonburi"/>
                <a:cs typeface="Thonburi"/>
              </a:defRPr>
            </a:pPr>
            <a:r>
              <a:rPr sz="1425" b="0">
                <a:solidFill>
                  <a:srgbClr val="27334F"/>
                </a:solidFill>
                <a:latin typeface="Thonburi"/>
                <a:ea typeface="Thonburi"/>
                <a:cs typeface="Thonburi"/>
              </a:rPr>
              <a:t>ผู้ต้องรับทราบ</a:t>
            </a:r>
          </a:p>
        </p:txBody>
      </p:sp>
      <p:sp>
        <p:nvSpPr>
          <p:cNvPr id="19" name="">
            <a:extLst xmlns:a="http://schemas.openxmlformats.org/drawingml/2006/main">
              <a:ext uri="{FF2B5EF4-FFF2-40B4-BE49-F238E27FC236}">
                <a16:creationId xmlns:a16="http://schemas.microsoft.com/office/drawing/2014/main" id="{8665B3F3-703D-47AD-A921-3731396E887E}"/>
              </a:ext>
            </a:extLst>
          </p:cNvPr>
          <p:cNvSpPr>
            <a:spLocks xmlns:a="http://schemas.openxmlformats.org/drawingml/2006/main" noGrp="1"/>
          </p:cNvSpPr>
          <p:nvPr/>
        </p:nvSpPr>
        <p:spPr>
          <a:xfrm xmlns:a="http://schemas.openxmlformats.org/drawingml/2006/main">
            <a:off x="5905500" y="1524000"/>
            <a:ext cx="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20" name="text">
            <a:extLst xmlns:a="http://schemas.openxmlformats.org/drawingml/2006/main">
              <a:ext uri="{FF2B5EF4-FFF2-40B4-BE49-F238E27FC236}">
                <a16:creationId xmlns:a16="http://schemas.microsoft.com/office/drawing/2014/main" id="{BBE2E0EC-709A-439A-89D1-300191D1C71D}"/>
              </a:ext>
            </a:extLst>
          </p:cNvPr>
          <p:cNvSpPr>
            <a:spLocks xmlns:a="http://schemas.openxmlformats.org/drawingml/2006/main" noGrp="1"/>
          </p:cNvSpPr>
          <p:nvPr/>
        </p:nvSpPr>
        <p:spPr>
          <a:xfrm xmlns:a="http://schemas.openxmlformats.org/drawingml/2006/main">
            <a:off x="6572250" y="1524000"/>
            <a:ext cx="4572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4722"/>
          </a:bodyPr>
          <a:lstStyle xmlns:a="http://schemas.openxmlformats.org/drawingml/2006/main"/>
          <a:p xmlns:a="http://schemas.openxmlformats.org/drawingml/2006/main">
            <a:pPr algn="l">
              <a:buNone/>
              <a:defRPr sz="1800" b="1">
                <a:solidFill>
                  <a:srgbClr val="17213A"/>
                </a:solidFill>
                <a:latin typeface="Thonburi"/>
                <a:ea typeface="Thonburi"/>
                <a:cs typeface="Thonburi"/>
              </a:defRPr>
            </a:pPr>
            <a:r>
              <a:rPr sz="1800" b="1">
                <a:solidFill>
                  <a:srgbClr val="17213A"/>
                </a:solidFill>
                <a:latin typeface="Thonburi"/>
                <a:ea typeface="Thonburi"/>
                <a:cs typeface="Thonburi"/>
              </a:rPr>
              <a:t>จุดตรวจความพร้อม 6 ด่าน</a:t>
            </a:r>
          </a:p>
        </p:txBody>
      </p:sp>
      <p:sp>
        <p:nvSpPr>
          <p:cNvPr id="21" name="">
            <a:extLst xmlns:a="http://schemas.openxmlformats.org/drawingml/2006/main">
              <a:ext uri="{FF2B5EF4-FFF2-40B4-BE49-F238E27FC236}">
                <a16:creationId xmlns:a16="http://schemas.microsoft.com/office/drawing/2014/main" id="{9986E3AF-4C19-4C39-AD9C-C4B3278C5EF5}"/>
              </a:ext>
            </a:extLst>
          </p:cNvPr>
          <p:cNvSpPr>
            <a:spLocks xmlns:a="http://schemas.openxmlformats.org/drawingml/2006/main" noGrp="1"/>
          </p:cNvSpPr>
          <p:nvPr/>
        </p:nvSpPr>
        <p:spPr>
          <a:xfrm xmlns:a="http://schemas.openxmlformats.org/drawingml/2006/main">
            <a:off x="6572250" y="2076450"/>
            <a:ext cx="304800" cy="30480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22" name="text">
            <a:extLst xmlns:a="http://schemas.openxmlformats.org/drawingml/2006/main">
              <a:ext uri="{FF2B5EF4-FFF2-40B4-BE49-F238E27FC236}">
                <a16:creationId xmlns:a16="http://schemas.microsoft.com/office/drawing/2014/main" id="{7D14AEFE-7D8F-4BC6-97C0-8D1FD480540A}"/>
              </a:ext>
            </a:extLst>
          </p:cNvPr>
          <p:cNvSpPr>
            <a:spLocks xmlns:a="http://schemas.openxmlformats.org/drawingml/2006/main" noGrp="1"/>
          </p:cNvSpPr>
          <p:nvPr/>
        </p:nvSpPr>
        <p:spPr>
          <a:xfrm xmlns:a="http://schemas.openxmlformats.org/drawingml/2006/main">
            <a:off x="7029450" y="2057400"/>
            <a:ext cx="18097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425" b="1">
                <a:solidFill>
                  <a:srgbClr val="17213A"/>
                </a:solidFill>
                <a:latin typeface="Thonburi"/>
                <a:ea typeface="Thonburi"/>
                <a:cs typeface="Thonburi"/>
              </a:defRPr>
            </a:pPr>
            <a:r>
              <a:rPr sz="1425" b="1">
                <a:solidFill>
                  <a:srgbClr val="17213A"/>
                </a:solidFill>
                <a:latin typeface="Thonburi"/>
                <a:ea typeface="Thonburi"/>
                <a:cs typeface="Thonburi"/>
              </a:rPr>
              <a:t>S1 ปัญหา</a:t>
            </a:r>
          </a:p>
        </p:txBody>
      </p:sp>
      <p:sp>
        <p:nvSpPr>
          <p:cNvPr id="23" name="">
            <a:extLst xmlns:a="http://schemas.openxmlformats.org/drawingml/2006/main">
              <a:ext uri="{FF2B5EF4-FFF2-40B4-BE49-F238E27FC236}">
                <a16:creationId xmlns:a16="http://schemas.microsoft.com/office/drawing/2014/main" id="{C108C2FF-5E47-4C57-A5C7-2BE7FA2F78E6}"/>
              </a:ext>
            </a:extLst>
          </p:cNvPr>
          <p:cNvSpPr>
            <a:spLocks xmlns:a="http://schemas.openxmlformats.org/drawingml/2006/main" noGrp="1"/>
          </p:cNvSpPr>
          <p:nvPr/>
        </p:nvSpPr>
        <p:spPr>
          <a:xfrm xmlns:a="http://schemas.openxmlformats.org/drawingml/2006/main">
            <a:off x="7029450" y="2533650"/>
            <a:ext cx="17145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24" name="">
            <a:extLst xmlns:a="http://schemas.openxmlformats.org/drawingml/2006/main">
              <a:ext uri="{FF2B5EF4-FFF2-40B4-BE49-F238E27FC236}">
                <a16:creationId xmlns:a16="http://schemas.microsoft.com/office/drawing/2014/main" id="{8F4C08ED-EFE1-4912-BD9A-38B50E52EA2B}"/>
              </a:ext>
            </a:extLst>
          </p:cNvPr>
          <p:cNvSpPr>
            <a:spLocks xmlns:a="http://schemas.openxmlformats.org/drawingml/2006/main" noGrp="1"/>
          </p:cNvSpPr>
          <p:nvPr/>
        </p:nvSpPr>
        <p:spPr>
          <a:xfrm xmlns:a="http://schemas.openxmlformats.org/drawingml/2006/main">
            <a:off x="8953500" y="2076450"/>
            <a:ext cx="304800" cy="30480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25" name="text">
            <a:extLst xmlns:a="http://schemas.openxmlformats.org/drawingml/2006/main">
              <a:ext uri="{FF2B5EF4-FFF2-40B4-BE49-F238E27FC236}">
                <a16:creationId xmlns:a16="http://schemas.microsoft.com/office/drawing/2014/main" id="{404A55A8-9DD5-4723-9EA9-36C103FBB4D7}"/>
              </a:ext>
            </a:extLst>
          </p:cNvPr>
          <p:cNvSpPr>
            <a:spLocks xmlns:a="http://schemas.openxmlformats.org/drawingml/2006/main" noGrp="1"/>
          </p:cNvSpPr>
          <p:nvPr/>
        </p:nvSpPr>
        <p:spPr>
          <a:xfrm xmlns:a="http://schemas.openxmlformats.org/drawingml/2006/main">
            <a:off x="9410700" y="2057400"/>
            <a:ext cx="18097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425" b="1">
                <a:solidFill>
                  <a:srgbClr val="17213A"/>
                </a:solidFill>
                <a:latin typeface="Thonburi"/>
                <a:ea typeface="Thonburi"/>
                <a:cs typeface="Thonburi"/>
              </a:defRPr>
            </a:pPr>
            <a:r>
              <a:rPr sz="1425" b="1">
                <a:solidFill>
                  <a:srgbClr val="17213A"/>
                </a:solidFill>
                <a:latin typeface="Thonburi"/>
                <a:ea typeface="Thonburi"/>
                <a:cs typeface="Thonburi"/>
              </a:rPr>
              <a:t>S2 อำนาจ</a:t>
            </a:r>
          </a:p>
        </p:txBody>
      </p:sp>
      <p:sp>
        <p:nvSpPr>
          <p:cNvPr id="26" name="">
            <a:extLst xmlns:a="http://schemas.openxmlformats.org/drawingml/2006/main">
              <a:ext uri="{FF2B5EF4-FFF2-40B4-BE49-F238E27FC236}">
                <a16:creationId xmlns:a16="http://schemas.microsoft.com/office/drawing/2014/main" id="{78327A4C-22D1-4029-8DC2-B9EA45D82481}"/>
              </a:ext>
            </a:extLst>
          </p:cNvPr>
          <p:cNvSpPr>
            <a:spLocks xmlns:a="http://schemas.openxmlformats.org/drawingml/2006/main" noGrp="1"/>
          </p:cNvSpPr>
          <p:nvPr/>
        </p:nvSpPr>
        <p:spPr>
          <a:xfrm xmlns:a="http://schemas.openxmlformats.org/drawingml/2006/main">
            <a:off x="9410700" y="2533650"/>
            <a:ext cx="17145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27" name="">
            <a:extLst xmlns:a="http://schemas.openxmlformats.org/drawingml/2006/main">
              <a:ext uri="{FF2B5EF4-FFF2-40B4-BE49-F238E27FC236}">
                <a16:creationId xmlns:a16="http://schemas.microsoft.com/office/drawing/2014/main" id="{A6B2DB01-390C-4574-A3B8-5FB2B134AC24}"/>
              </a:ext>
            </a:extLst>
          </p:cNvPr>
          <p:cNvSpPr>
            <a:spLocks xmlns:a="http://schemas.openxmlformats.org/drawingml/2006/main" noGrp="1"/>
          </p:cNvSpPr>
          <p:nvPr/>
        </p:nvSpPr>
        <p:spPr>
          <a:xfrm xmlns:a="http://schemas.openxmlformats.org/drawingml/2006/main">
            <a:off x="6572250" y="3076575"/>
            <a:ext cx="304800" cy="30480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28" name="text">
            <a:extLst xmlns:a="http://schemas.openxmlformats.org/drawingml/2006/main">
              <a:ext uri="{FF2B5EF4-FFF2-40B4-BE49-F238E27FC236}">
                <a16:creationId xmlns:a16="http://schemas.microsoft.com/office/drawing/2014/main" id="{F4F57718-D965-4D56-976A-F4E6CCA257B7}"/>
              </a:ext>
            </a:extLst>
          </p:cNvPr>
          <p:cNvSpPr>
            <a:spLocks xmlns:a="http://schemas.openxmlformats.org/drawingml/2006/main" noGrp="1"/>
          </p:cNvSpPr>
          <p:nvPr/>
        </p:nvSpPr>
        <p:spPr>
          <a:xfrm xmlns:a="http://schemas.openxmlformats.org/drawingml/2006/main">
            <a:off x="7029450" y="3057525"/>
            <a:ext cx="18097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425" b="1">
                <a:solidFill>
                  <a:srgbClr val="17213A"/>
                </a:solidFill>
                <a:latin typeface="Thonburi"/>
                <a:ea typeface="Thonburi"/>
                <a:cs typeface="Thonburi"/>
              </a:defRPr>
            </a:pPr>
            <a:r>
              <a:rPr sz="1425" b="1">
                <a:solidFill>
                  <a:srgbClr val="17213A"/>
                </a:solidFill>
                <a:latin typeface="Thonburi"/>
                <a:ea typeface="Thonburi"/>
                <a:cs typeface="Thonburi"/>
              </a:rPr>
              <a:t>S3 การวัด</a:t>
            </a:r>
          </a:p>
        </p:txBody>
      </p:sp>
      <p:sp>
        <p:nvSpPr>
          <p:cNvPr id="29" name="">
            <a:extLst xmlns:a="http://schemas.openxmlformats.org/drawingml/2006/main">
              <a:ext uri="{FF2B5EF4-FFF2-40B4-BE49-F238E27FC236}">
                <a16:creationId xmlns:a16="http://schemas.microsoft.com/office/drawing/2014/main" id="{78B624C3-C5DE-4049-828E-18C1A972E356}"/>
              </a:ext>
            </a:extLst>
          </p:cNvPr>
          <p:cNvSpPr>
            <a:spLocks xmlns:a="http://schemas.openxmlformats.org/drawingml/2006/main" noGrp="1"/>
          </p:cNvSpPr>
          <p:nvPr/>
        </p:nvSpPr>
        <p:spPr>
          <a:xfrm xmlns:a="http://schemas.openxmlformats.org/drawingml/2006/main">
            <a:off x="7029450" y="3533775"/>
            <a:ext cx="17145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30" name="">
            <a:extLst xmlns:a="http://schemas.openxmlformats.org/drawingml/2006/main">
              <a:ext uri="{FF2B5EF4-FFF2-40B4-BE49-F238E27FC236}">
                <a16:creationId xmlns:a16="http://schemas.microsoft.com/office/drawing/2014/main" id="{BABBB503-8A21-49DC-A823-9C1D24A620C9}"/>
              </a:ext>
            </a:extLst>
          </p:cNvPr>
          <p:cNvSpPr>
            <a:spLocks xmlns:a="http://schemas.openxmlformats.org/drawingml/2006/main" noGrp="1"/>
          </p:cNvSpPr>
          <p:nvPr/>
        </p:nvSpPr>
        <p:spPr>
          <a:xfrm xmlns:a="http://schemas.openxmlformats.org/drawingml/2006/main">
            <a:off x="8953500" y="3076575"/>
            <a:ext cx="304800" cy="304800"/>
          </a:xfrm>
          <a:prstGeom xmlns:a="http://schemas.openxmlformats.org/drawingml/2006/main" prst="ellipse">
            <a:avLst/>
          </a:prstGeom>
          <a:solidFill xmlns:a="http://schemas.openxmlformats.org/drawingml/2006/main">
            <a:srgbClr val="C95D4B"/>
          </a:solidFill>
          <a:ln xmlns:a="http://schemas.openxmlformats.org/drawingml/2006/main" w="0">
            <a:noFill/>
            <a:prstDash val="solid"/>
          </a:ln>
        </p:spPr>
      </p:sp>
      <p:sp>
        <p:nvSpPr>
          <p:cNvPr id="31" name="text">
            <a:extLst xmlns:a="http://schemas.openxmlformats.org/drawingml/2006/main">
              <a:ext uri="{FF2B5EF4-FFF2-40B4-BE49-F238E27FC236}">
                <a16:creationId xmlns:a16="http://schemas.microsoft.com/office/drawing/2014/main" id="{8BC6C4E7-8C97-4D5C-A4B0-DD9136528829}"/>
              </a:ext>
            </a:extLst>
          </p:cNvPr>
          <p:cNvSpPr>
            <a:spLocks xmlns:a="http://schemas.openxmlformats.org/drawingml/2006/main" noGrp="1"/>
          </p:cNvSpPr>
          <p:nvPr/>
        </p:nvSpPr>
        <p:spPr>
          <a:xfrm xmlns:a="http://schemas.openxmlformats.org/drawingml/2006/main">
            <a:off x="9410700" y="3057525"/>
            <a:ext cx="18097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425" b="1">
                <a:solidFill>
                  <a:srgbClr val="17213A"/>
                </a:solidFill>
                <a:latin typeface="Thonburi"/>
                <a:ea typeface="Thonburi"/>
                <a:cs typeface="Thonburi"/>
              </a:defRPr>
            </a:pPr>
            <a:r>
              <a:rPr sz="1425" b="1">
                <a:solidFill>
                  <a:srgbClr val="17213A"/>
                </a:solidFill>
                <a:latin typeface="Thonburi"/>
                <a:ea typeface="Thonburi"/>
                <a:cs typeface="Thonburi"/>
              </a:rPr>
              <a:t>S4 การคุ้มครอง</a:t>
            </a:r>
          </a:p>
        </p:txBody>
      </p:sp>
      <p:sp>
        <p:nvSpPr>
          <p:cNvPr id="32" name="">
            <a:extLst xmlns:a="http://schemas.openxmlformats.org/drawingml/2006/main">
              <a:ext uri="{FF2B5EF4-FFF2-40B4-BE49-F238E27FC236}">
                <a16:creationId xmlns:a16="http://schemas.microsoft.com/office/drawing/2014/main" id="{E8F3EB4A-9412-47AB-9477-646F58636F21}"/>
              </a:ext>
            </a:extLst>
          </p:cNvPr>
          <p:cNvSpPr>
            <a:spLocks xmlns:a="http://schemas.openxmlformats.org/drawingml/2006/main" noGrp="1"/>
          </p:cNvSpPr>
          <p:nvPr/>
        </p:nvSpPr>
        <p:spPr>
          <a:xfrm xmlns:a="http://schemas.openxmlformats.org/drawingml/2006/main">
            <a:off x="9410700" y="3533775"/>
            <a:ext cx="17145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33" name="">
            <a:extLst xmlns:a="http://schemas.openxmlformats.org/drawingml/2006/main">
              <a:ext uri="{FF2B5EF4-FFF2-40B4-BE49-F238E27FC236}">
                <a16:creationId xmlns:a16="http://schemas.microsoft.com/office/drawing/2014/main" id="{F186E985-551E-4B51-BCEC-25ED7679A092}"/>
              </a:ext>
            </a:extLst>
          </p:cNvPr>
          <p:cNvSpPr>
            <a:spLocks xmlns:a="http://schemas.openxmlformats.org/drawingml/2006/main" noGrp="1"/>
          </p:cNvSpPr>
          <p:nvPr/>
        </p:nvSpPr>
        <p:spPr>
          <a:xfrm xmlns:a="http://schemas.openxmlformats.org/drawingml/2006/main">
            <a:off x="6572250" y="4076700"/>
            <a:ext cx="304800" cy="30480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34" name="text">
            <a:extLst xmlns:a="http://schemas.openxmlformats.org/drawingml/2006/main">
              <a:ext uri="{FF2B5EF4-FFF2-40B4-BE49-F238E27FC236}">
                <a16:creationId xmlns:a16="http://schemas.microsoft.com/office/drawing/2014/main" id="{2D6CE9A4-5A4D-430E-B216-D7D89FE591D0}"/>
              </a:ext>
            </a:extLst>
          </p:cNvPr>
          <p:cNvSpPr>
            <a:spLocks xmlns:a="http://schemas.openxmlformats.org/drawingml/2006/main" noGrp="1"/>
          </p:cNvSpPr>
          <p:nvPr/>
        </p:nvSpPr>
        <p:spPr>
          <a:xfrm xmlns:a="http://schemas.openxmlformats.org/drawingml/2006/main">
            <a:off x="7029450" y="4057650"/>
            <a:ext cx="18097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425" b="1">
                <a:solidFill>
                  <a:srgbClr val="17213A"/>
                </a:solidFill>
                <a:latin typeface="Thonburi"/>
                <a:ea typeface="Thonburi"/>
                <a:cs typeface="Thonburi"/>
              </a:defRPr>
            </a:pPr>
            <a:r>
              <a:rPr sz="1425" b="1">
                <a:solidFill>
                  <a:srgbClr val="17213A"/>
                </a:solidFill>
                <a:latin typeface="Thonburi"/>
                <a:ea typeface="Thonburi"/>
                <a:cs typeface="Thonburi"/>
              </a:rPr>
              <a:t>S5 ทรัพยากร</a:t>
            </a:r>
          </a:p>
        </p:txBody>
      </p:sp>
      <p:sp>
        <p:nvSpPr>
          <p:cNvPr id="35" name="">
            <a:extLst xmlns:a="http://schemas.openxmlformats.org/drawingml/2006/main">
              <a:ext uri="{FF2B5EF4-FFF2-40B4-BE49-F238E27FC236}">
                <a16:creationId xmlns:a16="http://schemas.microsoft.com/office/drawing/2014/main" id="{F379EA3B-89E3-4992-94CF-5468DA0CCF62}"/>
              </a:ext>
            </a:extLst>
          </p:cNvPr>
          <p:cNvSpPr>
            <a:spLocks xmlns:a="http://schemas.openxmlformats.org/drawingml/2006/main" noGrp="1"/>
          </p:cNvSpPr>
          <p:nvPr/>
        </p:nvSpPr>
        <p:spPr>
          <a:xfrm xmlns:a="http://schemas.openxmlformats.org/drawingml/2006/main">
            <a:off x="7029450" y="4533900"/>
            <a:ext cx="17145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36" name="">
            <a:extLst xmlns:a="http://schemas.openxmlformats.org/drawingml/2006/main">
              <a:ext uri="{FF2B5EF4-FFF2-40B4-BE49-F238E27FC236}">
                <a16:creationId xmlns:a16="http://schemas.microsoft.com/office/drawing/2014/main" id="{84AD1ADD-49E0-4F6A-A3E2-081FBAC4BE86}"/>
              </a:ext>
            </a:extLst>
          </p:cNvPr>
          <p:cNvSpPr>
            <a:spLocks xmlns:a="http://schemas.openxmlformats.org/drawingml/2006/main" noGrp="1"/>
          </p:cNvSpPr>
          <p:nvPr/>
        </p:nvSpPr>
        <p:spPr>
          <a:xfrm xmlns:a="http://schemas.openxmlformats.org/drawingml/2006/main">
            <a:off x="8953500" y="4076700"/>
            <a:ext cx="304800" cy="30480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37" name="text">
            <a:extLst xmlns:a="http://schemas.openxmlformats.org/drawingml/2006/main">
              <a:ext uri="{FF2B5EF4-FFF2-40B4-BE49-F238E27FC236}">
                <a16:creationId xmlns:a16="http://schemas.microsoft.com/office/drawing/2014/main" id="{F7855BD2-EB4C-4873-9B03-0482066BFD70}"/>
              </a:ext>
            </a:extLst>
          </p:cNvPr>
          <p:cNvSpPr>
            <a:spLocks xmlns:a="http://schemas.openxmlformats.org/drawingml/2006/main" noGrp="1"/>
          </p:cNvSpPr>
          <p:nvPr/>
        </p:nvSpPr>
        <p:spPr>
          <a:xfrm xmlns:a="http://schemas.openxmlformats.org/drawingml/2006/main">
            <a:off x="9410700" y="4057650"/>
            <a:ext cx="18097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425" b="1">
                <a:solidFill>
                  <a:srgbClr val="17213A"/>
                </a:solidFill>
                <a:latin typeface="Thonburi"/>
                <a:ea typeface="Thonburi"/>
                <a:cs typeface="Thonburi"/>
              </a:defRPr>
            </a:pPr>
            <a:r>
              <a:rPr sz="1425" b="1">
                <a:solidFill>
                  <a:srgbClr val="17213A"/>
                </a:solidFill>
                <a:latin typeface="Thonburi"/>
                <a:ea typeface="Thonburi"/>
                <a:cs typeface="Thonburi"/>
              </a:rPr>
              <a:t>S6 ผลทดลอง</a:t>
            </a:r>
          </a:p>
        </p:txBody>
      </p:sp>
      <p:sp>
        <p:nvSpPr>
          <p:cNvPr id="38" name="">
            <a:extLst xmlns:a="http://schemas.openxmlformats.org/drawingml/2006/main">
              <a:ext uri="{FF2B5EF4-FFF2-40B4-BE49-F238E27FC236}">
                <a16:creationId xmlns:a16="http://schemas.microsoft.com/office/drawing/2014/main" id="{6191CA9F-28C1-4848-9A7A-BE1ED88F0CE4}"/>
              </a:ext>
            </a:extLst>
          </p:cNvPr>
          <p:cNvSpPr>
            <a:spLocks xmlns:a="http://schemas.openxmlformats.org/drawingml/2006/main" noGrp="1"/>
          </p:cNvSpPr>
          <p:nvPr/>
        </p:nvSpPr>
        <p:spPr>
          <a:xfrm xmlns:a="http://schemas.openxmlformats.org/drawingml/2006/main">
            <a:off x="9410700" y="4533900"/>
            <a:ext cx="17145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39" name="text">
            <a:extLst xmlns:a="http://schemas.openxmlformats.org/drawingml/2006/main">
              <a:ext uri="{FF2B5EF4-FFF2-40B4-BE49-F238E27FC236}">
                <a16:creationId xmlns:a16="http://schemas.microsoft.com/office/drawing/2014/main" id="{A5ECA068-7636-4DB6-88F0-592BF7EE37DC}"/>
              </a:ext>
            </a:extLst>
          </p:cNvPr>
          <p:cNvSpPr>
            <a:spLocks xmlns:a="http://schemas.openxmlformats.org/drawingml/2006/main" noGrp="1"/>
          </p:cNvSpPr>
          <p:nvPr/>
        </p:nvSpPr>
        <p:spPr>
          <a:xfrm xmlns:a="http://schemas.openxmlformats.org/drawingml/2006/main">
            <a:off x="6115050" y="5410200"/>
            <a:ext cx="52387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982"/>
          </a:bodyPr>
          <a:lstStyle xmlns:a="http://schemas.openxmlformats.org/drawingml/2006/main"/>
          <a:p xmlns:a="http://schemas.openxmlformats.org/drawingml/2006/main">
            <a:pPr algn="ctr">
              <a:buNone/>
              <a:defRPr sz="1425" b="1">
                <a:solidFill>
                  <a:srgbClr val="C95D4B"/>
                </a:solidFill>
                <a:latin typeface="Thonburi"/>
                <a:ea typeface="Thonburi"/>
                <a:cs typeface="Thonburi"/>
              </a:defRPr>
            </a:pPr>
            <a:r>
              <a:rPr sz="1425" b="1">
                <a:solidFill>
                  <a:srgbClr val="C95D4B"/>
                </a:solidFill>
                <a:latin typeface="Thonburi"/>
                <a:ea typeface="Thonburi"/>
                <a:cs typeface="Thonburi"/>
              </a:rPr>
              <a:t>หนึ่งงานควรมี A ชัดเจน—ไม่ใช้คำว่า ‘เจ้าภาพร่วม’ เพื่อหลีกเลี่ยงผู้ตัดสินใจ</a:t>
            </a:r>
          </a:p>
        </p:txBody>
      </p:sp>
    </p:spTree>
    <p:extLst>
      <p:ext uri="{BB962C8B-B14F-4D97-AF65-F5344CB8AC3E}">
        <p14:creationId xmlns:p14="http://schemas.microsoft.com/office/powerpoint/2010/main" val="1307867822"/>
      </p:ext>
    </p:extLst>
  </p:cSld>
</p:sld>
</file>

<file path=ppt/slides/slide26.xml><?xml version="1.0" encoding="utf-8"?>
<p:sld xmlns:p="http://schemas.openxmlformats.org/presentationml/2006/main">
  <p:cSld>
    <p:bg>
      <p:bgPr>
        <a:solidFill xmlns:a="http://schemas.openxmlformats.org/drawingml/2006/main">
          <a:srgbClr val="FBFAF7"/>
        </a:solidFill>
      </p:bgPr>
    </p:bg>
    <p:spTree>
      <p:nvGrpSpPr>
        <p:cNvPr id="1" name=""/>
        <p:cNvGrpSpPr/>
        <p:nvPr/>
      </p:nvGrpSpPr>
      <p:grpSpPr>
        <a:xfrm xmlns:a="http://schemas.openxmlformats.org/drawingml/2006/main"/>
      </p:grpSpPr>
      <p:sp>
        <p:nvSpPr>
          <p:cNvPr id="29" name="text">
            <a:extLst xmlns:a="http://schemas.openxmlformats.org/drawingml/2006/main">
              <a:ext uri="{FF2B5EF4-FFF2-40B4-BE49-F238E27FC236}">
                <a16:creationId xmlns:a16="http://schemas.microsoft.com/office/drawing/2014/main" id="{88092ECC-2C9F-4E8C-BFA8-8793C01EE743}"/>
              </a:ext>
            </a:extLst>
          </p:cNvPr>
          <p:cNvSpPr>
            <a:spLocks xmlns:a="http://schemas.openxmlformats.org/drawingml/2006/main" noGrp="1"/>
          </p:cNvSpPr>
          <p:nvPr/>
        </p:nvSpPr>
        <p:spPr>
          <a:xfrm xmlns:a="http://schemas.openxmlformats.org/drawingml/2006/main">
            <a:off x="533400" y="323850"/>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308"/>
          </a:bodyPr>
          <a:lstStyle xmlns:a="http://schemas.openxmlformats.org/drawingml/2006/main"/>
          <a:p xmlns:a="http://schemas.openxmlformats.org/drawingml/2006/main">
            <a:pPr algn="l">
              <a:buNone/>
              <a:defRPr sz="975" b="1">
                <a:solidFill>
                  <a:srgbClr val="C6922F"/>
                </a:solidFill>
                <a:latin typeface="Thonburi"/>
                <a:ea typeface="Thonburi"/>
                <a:cs typeface="Thonburi"/>
              </a:defRPr>
            </a:pPr>
            <a:r>
              <a:rPr sz="975" b="1">
                <a:solidFill>
                  <a:srgbClr val="C6922F"/>
                </a:solidFill>
                <a:latin typeface="Thonburi"/>
                <a:ea typeface="Thonburi"/>
                <a:cs typeface="Thonburi"/>
              </a:rPr>
              <a:t>แนวทางจัดทำยุทธศาสตร์การพัฒนาการศึกษา</a:t>
            </a:r>
          </a:p>
        </p:txBody>
      </p:sp>
      <p:sp>
        <p:nvSpPr>
          <p:cNvPr id="2" name="text">
            <a:extLst xmlns:a="http://schemas.openxmlformats.org/drawingml/2006/main">
              <a:ext uri="{FF2B5EF4-FFF2-40B4-BE49-F238E27FC236}">
                <a16:creationId xmlns:a16="http://schemas.microsoft.com/office/drawing/2014/main" id="{FEEC9494-5062-4CB2-A019-DAFCD38B0A55}"/>
              </a:ext>
            </a:extLst>
          </p:cNvPr>
          <p:cNvSpPr>
            <a:spLocks xmlns:a="http://schemas.openxmlformats.org/drawingml/2006/main" noGrp="1"/>
          </p:cNvSpPr>
          <p:nvPr/>
        </p:nvSpPr>
        <p:spPr>
          <a:xfrm xmlns:a="http://schemas.openxmlformats.org/drawingml/2006/main">
            <a:off x="533400" y="647700"/>
            <a:ext cx="111252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850" b="1">
                <a:solidFill>
                  <a:srgbClr val="17213A"/>
                </a:solidFill>
                <a:latin typeface="Thonburi"/>
                <a:ea typeface="Thonburi"/>
                <a:cs typeface="Thonburi"/>
              </a:defRPr>
            </a:pPr>
            <a:r>
              <a:rPr sz="2850" b="1">
                <a:solidFill>
                  <a:srgbClr val="17213A"/>
                </a:solidFill>
                <a:latin typeface="Thonburi"/>
                <a:ea typeface="Thonburi"/>
                <a:cs typeface="Thonburi"/>
              </a:rPr>
              <a:t>ติดตามเพื่อรู้ว่า ‘ถึงไหน’—ประเมินเพื่อรู้ว่า ‘ได้ผลหรือไม่ และเพราะเหตุใด’</a:t>
            </a:r>
          </a:p>
        </p:txBody>
      </p:sp>
      <p:sp>
        <p:nvSpPr>
          <p:cNvPr id="3" name="">
            <a:extLst xmlns:a="http://schemas.openxmlformats.org/drawingml/2006/main">
              <a:ext uri="{FF2B5EF4-FFF2-40B4-BE49-F238E27FC236}">
                <a16:creationId xmlns:a16="http://schemas.microsoft.com/office/drawing/2014/main" id="{D5E27B4D-501E-4D73-A00E-0E40628853C2}"/>
              </a:ext>
            </a:extLst>
          </p:cNvPr>
          <p:cNvSpPr>
            <a:spLocks xmlns:a="http://schemas.openxmlformats.org/drawingml/2006/main" noGrp="1"/>
          </p:cNvSpPr>
          <p:nvPr/>
        </p:nvSpPr>
        <p:spPr>
          <a:xfrm xmlns:a="http://schemas.openxmlformats.org/drawingml/2006/main">
            <a:off x="514350" y="6419850"/>
            <a:ext cx="111633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4" name="text">
            <a:extLst xmlns:a="http://schemas.openxmlformats.org/drawingml/2006/main">
              <a:ext uri="{FF2B5EF4-FFF2-40B4-BE49-F238E27FC236}">
                <a16:creationId xmlns:a16="http://schemas.microsoft.com/office/drawing/2014/main" id="{99747D8D-C62A-4AF5-AFD0-70585DD10B53}"/>
              </a:ext>
            </a:extLst>
          </p:cNvPr>
          <p:cNvSpPr>
            <a:spLocks xmlns:a="http://schemas.openxmlformats.org/drawingml/2006/main" noGrp="1"/>
          </p:cNvSpPr>
          <p:nvPr/>
        </p:nvSpPr>
        <p:spPr>
          <a:xfrm xmlns:a="http://schemas.openxmlformats.org/drawingml/2006/main">
            <a:off x="533400" y="6496050"/>
            <a:ext cx="8763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l">
              <a:buNone/>
              <a:defRPr sz="975" b="0">
                <a:solidFill>
                  <a:srgbClr val="667085"/>
                </a:solidFill>
                <a:latin typeface="Thonburi"/>
                <a:ea typeface="Thonburi"/>
                <a:cs typeface="Thonburi"/>
              </a:defRPr>
            </a:pPr>
            <a:r>
              <a:rPr sz="975" b="0">
                <a:solidFill>
                  <a:srgbClr val="667085"/>
                </a:solidFill>
                <a:latin typeface="Thonburi"/>
                <a:ea typeface="Thonburi"/>
                <a:cs typeface="Thonburi"/>
              </a:rPr>
              <a:t>คณะทำงานจัดทำร่างยุทธศาสตร์การพัฒนาการศึกษาจังหวัดพระนครศรีอยุธยา</a:t>
            </a:r>
          </a:p>
        </p:txBody>
      </p:sp>
      <p:sp>
        <p:nvSpPr>
          <p:cNvPr id="5" name="text">
            <a:extLst xmlns:a="http://schemas.openxmlformats.org/drawingml/2006/main">
              <a:ext uri="{FF2B5EF4-FFF2-40B4-BE49-F238E27FC236}">
                <a16:creationId xmlns:a16="http://schemas.microsoft.com/office/drawing/2014/main" id="{0B6DB1F8-D857-4A08-B65F-703C3513504A}"/>
              </a:ext>
            </a:extLst>
          </p:cNvPr>
          <p:cNvSpPr>
            <a:spLocks xmlns:a="http://schemas.openxmlformats.org/drawingml/2006/main" noGrp="1"/>
          </p:cNvSpPr>
          <p:nvPr/>
        </p:nvSpPr>
        <p:spPr>
          <a:xfrm xmlns:a="http://schemas.openxmlformats.org/drawingml/2006/main">
            <a:off x="11144250" y="6477000"/>
            <a:ext cx="5143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r">
              <a:buNone/>
              <a:defRPr sz="975" b="0">
                <a:solidFill>
                  <a:srgbClr val="667085"/>
                </a:solidFill>
                <a:latin typeface="Thonburi"/>
                <a:ea typeface="Thonburi"/>
                <a:cs typeface="Thonburi"/>
              </a:defRPr>
            </a:pPr>
            <a:r>
              <a:rPr sz="975" b="0">
                <a:solidFill>
                  <a:srgbClr val="667085"/>
                </a:solidFill>
                <a:latin typeface="Thonburi"/>
                <a:ea typeface="Thonburi"/>
                <a:cs typeface="Thonburi"/>
              </a:rPr>
              <a:t>26</a:t>
            </a:r>
          </a:p>
        </p:txBody>
      </p:sp>
      <p:sp>
        <p:nvSpPr>
          <p:cNvPr id="6" name="">
            <a:extLst xmlns:a="http://schemas.openxmlformats.org/drawingml/2006/main">
              <a:ext uri="{FF2B5EF4-FFF2-40B4-BE49-F238E27FC236}">
                <a16:creationId xmlns:a16="http://schemas.microsoft.com/office/drawing/2014/main" id="{1B79E82E-CF16-49D8-AAAC-AECA35CF5AE4}"/>
              </a:ext>
            </a:extLst>
          </p:cNvPr>
          <p:cNvSpPr>
            <a:spLocks xmlns:a="http://schemas.openxmlformats.org/drawingml/2006/main" noGrp="1"/>
          </p:cNvSpPr>
          <p:nvPr/>
        </p:nvSpPr>
        <p:spPr>
          <a:xfrm xmlns:a="http://schemas.openxmlformats.org/drawingml/2006/main">
            <a:off x="1028700" y="3276600"/>
            <a:ext cx="10001250" cy="0"/>
          </a:xfrm>
          <a:prstGeom xmlns:a="http://schemas.openxmlformats.org/drawingml/2006/main" prst="line">
            <a:avLst/>
          </a:prstGeom>
          <a:noFill xmlns:a="http://schemas.openxmlformats.org/drawingml/2006/main"/>
          <a:ln xmlns:a="http://schemas.openxmlformats.org/drawingml/2006/main" w="28575">
            <a:solidFill>
              <a:srgbClr val="CBD2DC"/>
            </a:solidFill>
            <a:prstDash val="solid"/>
          </a:ln>
        </p:spPr>
      </p:sp>
      <p:sp>
        <p:nvSpPr>
          <p:cNvPr id="7" name="">
            <a:extLst xmlns:a="http://schemas.openxmlformats.org/drawingml/2006/main">
              <a:ext uri="{FF2B5EF4-FFF2-40B4-BE49-F238E27FC236}">
                <a16:creationId xmlns:a16="http://schemas.microsoft.com/office/drawing/2014/main" id="{2C852FCB-D35C-4557-BEC1-1C9BEE642447}"/>
              </a:ext>
            </a:extLst>
          </p:cNvPr>
          <p:cNvSpPr>
            <a:spLocks xmlns:a="http://schemas.openxmlformats.org/drawingml/2006/main" noGrp="1"/>
          </p:cNvSpPr>
          <p:nvPr/>
        </p:nvSpPr>
        <p:spPr>
          <a:xfrm xmlns:a="http://schemas.openxmlformats.org/drawingml/2006/main">
            <a:off x="781050" y="3038475"/>
            <a:ext cx="476250" cy="47625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8" name="text">
            <a:extLst xmlns:a="http://schemas.openxmlformats.org/drawingml/2006/main">
              <a:ext uri="{FF2B5EF4-FFF2-40B4-BE49-F238E27FC236}">
                <a16:creationId xmlns:a16="http://schemas.microsoft.com/office/drawing/2014/main" id="{F95B2AFE-AE54-47D9-8134-01037D41A716}"/>
              </a:ext>
            </a:extLst>
          </p:cNvPr>
          <p:cNvSpPr>
            <a:spLocks xmlns:a="http://schemas.openxmlformats.org/drawingml/2006/main" noGrp="1"/>
          </p:cNvSpPr>
          <p:nvPr/>
        </p:nvSpPr>
        <p:spPr>
          <a:xfrm xmlns:a="http://schemas.openxmlformats.org/drawingml/2006/main">
            <a:off x="781050" y="3095625"/>
            <a:ext cx="4762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normAutofit fontScale="100000"/>
          </a:bodyPr>
          <a:lstStyle xmlns:a="http://schemas.openxmlformats.org/drawingml/2006/main"/>
          <a:p xmlns:a="http://schemas.openxmlformats.org/drawingml/2006/main">
            <a:pPr algn="ctr">
              <a:buNone/>
              <a:defRPr sz="1200" b="1">
                <a:solidFill>
                  <a:srgbClr val="FFFFFF"/>
                </a:solidFill>
                <a:latin typeface="Thonburi"/>
                <a:ea typeface="Thonburi"/>
                <a:cs typeface="Thonburi"/>
              </a:defRPr>
            </a:pPr>
            <a:r>
              <a:rPr sz="1200" b="1">
                <a:solidFill>
                  <a:srgbClr val="FFFFFF"/>
                </a:solidFill>
                <a:latin typeface="Thonburi"/>
                <a:ea typeface="Thonburi"/>
                <a:cs typeface="Thonburi"/>
              </a:rPr>
              <a:t>1</a:t>
            </a:r>
          </a:p>
        </p:txBody>
      </p:sp>
      <p:sp>
        <p:nvSpPr>
          <p:cNvPr id="9" name="text">
            <a:extLst xmlns:a="http://schemas.openxmlformats.org/drawingml/2006/main">
              <a:ext uri="{FF2B5EF4-FFF2-40B4-BE49-F238E27FC236}">
                <a16:creationId xmlns:a16="http://schemas.microsoft.com/office/drawing/2014/main" id="{E442682B-09A6-48E3-BA01-87E68F967C76}"/>
              </a:ext>
            </a:extLst>
          </p:cNvPr>
          <p:cNvSpPr>
            <a:spLocks xmlns:a="http://schemas.openxmlformats.org/drawingml/2006/main" noGrp="1"/>
          </p:cNvSpPr>
          <p:nvPr/>
        </p:nvSpPr>
        <p:spPr>
          <a:xfrm xmlns:a="http://schemas.openxmlformats.org/drawingml/2006/main">
            <a:off x="571500" y="2095500"/>
            <a:ext cx="17145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รายเดือน</a:t>
            </a:r>
          </a:p>
        </p:txBody>
      </p:sp>
      <p:sp>
        <p:nvSpPr>
          <p:cNvPr id="10" name="text">
            <a:extLst xmlns:a="http://schemas.openxmlformats.org/drawingml/2006/main">
              <a:ext uri="{FF2B5EF4-FFF2-40B4-BE49-F238E27FC236}">
                <a16:creationId xmlns:a16="http://schemas.microsoft.com/office/drawing/2014/main" id="{300DA54F-0714-4AD3-B7AD-343856A4006E}"/>
              </a:ext>
            </a:extLst>
          </p:cNvPr>
          <p:cNvSpPr>
            <a:spLocks xmlns:a="http://schemas.openxmlformats.org/drawingml/2006/main" noGrp="1"/>
          </p:cNvSpPr>
          <p:nvPr/>
        </p:nvSpPr>
        <p:spPr>
          <a:xfrm xmlns:a="http://schemas.openxmlformats.org/drawingml/2006/main">
            <a:off x="571500" y="3714750"/>
            <a:ext cx="17145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275" b="0">
                <a:solidFill>
                  <a:srgbClr val="27334F"/>
                </a:solidFill>
                <a:latin typeface="Thonburi"/>
                <a:ea typeface="Thonburi"/>
                <a:cs typeface="Thonburi"/>
              </a:defRPr>
            </a:pPr>
            <a:r>
              <a:rPr sz="1275" b="0">
                <a:solidFill>
                  <a:srgbClr val="27334F"/>
                </a:solidFill>
                <a:latin typeface="Thonburi"/>
                <a:ea typeface="Thonburi"/>
                <a:cs typeface="Thonburi"/>
              </a:rPr>
              <a:t>สัญญาณเสี่ยง/ส่งต่อ</a:t>
            </a:r>
          </a:p>
        </p:txBody>
      </p:sp>
      <p:sp>
        <p:nvSpPr>
          <p:cNvPr id="11" name="">
            <a:extLst xmlns:a="http://schemas.openxmlformats.org/drawingml/2006/main">
              <a:ext uri="{FF2B5EF4-FFF2-40B4-BE49-F238E27FC236}">
                <a16:creationId xmlns:a16="http://schemas.microsoft.com/office/drawing/2014/main" id="{E1C8F9F4-5EB8-4001-B582-CD2FCBA04B17}"/>
              </a:ext>
            </a:extLst>
          </p:cNvPr>
          <p:cNvSpPr>
            <a:spLocks xmlns:a="http://schemas.openxmlformats.org/drawingml/2006/main" noGrp="1"/>
          </p:cNvSpPr>
          <p:nvPr/>
        </p:nvSpPr>
        <p:spPr>
          <a:xfrm xmlns:a="http://schemas.openxmlformats.org/drawingml/2006/main">
            <a:off x="3200400" y="3038475"/>
            <a:ext cx="476250" cy="47625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12" name="text">
            <a:extLst xmlns:a="http://schemas.openxmlformats.org/drawingml/2006/main">
              <a:ext uri="{FF2B5EF4-FFF2-40B4-BE49-F238E27FC236}">
                <a16:creationId xmlns:a16="http://schemas.microsoft.com/office/drawing/2014/main" id="{4DC04756-3D60-428C-9621-F40FFAD71853}"/>
              </a:ext>
            </a:extLst>
          </p:cNvPr>
          <p:cNvSpPr>
            <a:spLocks xmlns:a="http://schemas.openxmlformats.org/drawingml/2006/main" noGrp="1"/>
          </p:cNvSpPr>
          <p:nvPr/>
        </p:nvSpPr>
        <p:spPr>
          <a:xfrm xmlns:a="http://schemas.openxmlformats.org/drawingml/2006/main">
            <a:off x="3200400" y="3095625"/>
            <a:ext cx="4762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normAutofit fontScale="100000"/>
          </a:bodyPr>
          <a:lstStyle xmlns:a="http://schemas.openxmlformats.org/drawingml/2006/main"/>
          <a:p xmlns:a="http://schemas.openxmlformats.org/drawingml/2006/main">
            <a:pPr algn="ctr">
              <a:buNone/>
              <a:defRPr sz="1200" b="1">
                <a:solidFill>
                  <a:srgbClr val="FFFFFF"/>
                </a:solidFill>
                <a:latin typeface="Thonburi"/>
                <a:ea typeface="Thonburi"/>
                <a:cs typeface="Thonburi"/>
              </a:defRPr>
            </a:pPr>
            <a:r>
              <a:rPr sz="1200" b="1">
                <a:solidFill>
                  <a:srgbClr val="FFFFFF"/>
                </a:solidFill>
                <a:latin typeface="Thonburi"/>
                <a:ea typeface="Thonburi"/>
                <a:cs typeface="Thonburi"/>
              </a:rPr>
              <a:t>2</a:t>
            </a:r>
          </a:p>
        </p:txBody>
      </p:sp>
      <p:sp>
        <p:nvSpPr>
          <p:cNvPr id="13" name="text">
            <a:extLst xmlns:a="http://schemas.openxmlformats.org/drawingml/2006/main">
              <a:ext uri="{FF2B5EF4-FFF2-40B4-BE49-F238E27FC236}">
                <a16:creationId xmlns:a16="http://schemas.microsoft.com/office/drawing/2014/main" id="{D9C7DFA5-F00A-45AF-9AB7-9C67EFCC3A4B}"/>
              </a:ext>
            </a:extLst>
          </p:cNvPr>
          <p:cNvSpPr>
            <a:spLocks xmlns:a="http://schemas.openxmlformats.org/drawingml/2006/main" noGrp="1"/>
          </p:cNvSpPr>
          <p:nvPr/>
        </p:nvSpPr>
        <p:spPr>
          <a:xfrm xmlns:a="http://schemas.openxmlformats.org/drawingml/2006/main">
            <a:off x="2990850" y="2095500"/>
            <a:ext cx="17145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รายไตรมาส</a:t>
            </a:r>
          </a:p>
        </p:txBody>
      </p:sp>
      <p:sp>
        <p:nvSpPr>
          <p:cNvPr id="14" name="text">
            <a:extLst xmlns:a="http://schemas.openxmlformats.org/drawingml/2006/main">
              <a:ext uri="{FF2B5EF4-FFF2-40B4-BE49-F238E27FC236}">
                <a16:creationId xmlns:a16="http://schemas.microsoft.com/office/drawing/2014/main" id="{6C73C041-FB10-4A77-908C-5D8796FAD922}"/>
              </a:ext>
            </a:extLst>
          </p:cNvPr>
          <p:cNvSpPr>
            <a:spLocks xmlns:a="http://schemas.openxmlformats.org/drawingml/2006/main" noGrp="1"/>
          </p:cNvSpPr>
          <p:nvPr/>
        </p:nvSpPr>
        <p:spPr>
          <a:xfrm xmlns:a="http://schemas.openxmlformats.org/drawingml/2006/main">
            <a:off x="2990850" y="3714750"/>
            <a:ext cx="17145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275" b="0">
                <a:solidFill>
                  <a:srgbClr val="27334F"/>
                </a:solidFill>
                <a:latin typeface="Thonburi"/>
                <a:ea typeface="Thonburi"/>
                <a:cs typeface="Thonburi"/>
              </a:defRPr>
            </a:pPr>
            <a:r>
              <a:rPr sz="1275" b="0">
                <a:solidFill>
                  <a:srgbClr val="27334F"/>
                </a:solidFill>
                <a:latin typeface="Thonburi"/>
                <a:ea typeface="Thonburi"/>
                <a:cs typeface="Thonburi"/>
              </a:rPr>
              <a:t>ความก้าวหน้า/งบ/เสี่ยง</a:t>
            </a:r>
          </a:p>
        </p:txBody>
      </p:sp>
      <p:sp>
        <p:nvSpPr>
          <p:cNvPr id="15" name="">
            <a:extLst xmlns:a="http://schemas.openxmlformats.org/drawingml/2006/main">
              <a:ext uri="{FF2B5EF4-FFF2-40B4-BE49-F238E27FC236}">
                <a16:creationId xmlns:a16="http://schemas.microsoft.com/office/drawing/2014/main" id="{A32638FB-105E-44F0-8D0F-A3FC337CD8F4}"/>
              </a:ext>
            </a:extLst>
          </p:cNvPr>
          <p:cNvSpPr>
            <a:spLocks xmlns:a="http://schemas.openxmlformats.org/drawingml/2006/main" noGrp="1"/>
          </p:cNvSpPr>
          <p:nvPr/>
        </p:nvSpPr>
        <p:spPr>
          <a:xfrm xmlns:a="http://schemas.openxmlformats.org/drawingml/2006/main">
            <a:off x="5619750" y="3038475"/>
            <a:ext cx="476250" cy="47625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16" name="text">
            <a:extLst xmlns:a="http://schemas.openxmlformats.org/drawingml/2006/main">
              <a:ext uri="{FF2B5EF4-FFF2-40B4-BE49-F238E27FC236}">
                <a16:creationId xmlns:a16="http://schemas.microsoft.com/office/drawing/2014/main" id="{7C7B8CCC-6AFF-4B69-B86B-1D85B510DB87}"/>
              </a:ext>
            </a:extLst>
          </p:cNvPr>
          <p:cNvSpPr>
            <a:spLocks xmlns:a="http://schemas.openxmlformats.org/drawingml/2006/main" noGrp="1"/>
          </p:cNvSpPr>
          <p:nvPr/>
        </p:nvSpPr>
        <p:spPr>
          <a:xfrm xmlns:a="http://schemas.openxmlformats.org/drawingml/2006/main">
            <a:off x="5619750" y="3095625"/>
            <a:ext cx="4762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normAutofit fontScale="100000"/>
          </a:bodyPr>
          <a:lstStyle xmlns:a="http://schemas.openxmlformats.org/drawingml/2006/main"/>
          <a:p xmlns:a="http://schemas.openxmlformats.org/drawingml/2006/main">
            <a:pPr algn="ctr">
              <a:buNone/>
              <a:defRPr sz="1200" b="1">
                <a:solidFill>
                  <a:srgbClr val="FFFFFF"/>
                </a:solidFill>
                <a:latin typeface="Thonburi"/>
                <a:ea typeface="Thonburi"/>
                <a:cs typeface="Thonburi"/>
              </a:defRPr>
            </a:pPr>
            <a:r>
              <a:rPr sz="1200" b="1">
                <a:solidFill>
                  <a:srgbClr val="FFFFFF"/>
                </a:solidFill>
                <a:latin typeface="Thonburi"/>
                <a:ea typeface="Thonburi"/>
                <a:cs typeface="Thonburi"/>
              </a:rPr>
              <a:t>3</a:t>
            </a:r>
          </a:p>
        </p:txBody>
      </p:sp>
      <p:sp>
        <p:nvSpPr>
          <p:cNvPr id="17" name="text">
            <a:extLst xmlns:a="http://schemas.openxmlformats.org/drawingml/2006/main">
              <a:ext uri="{FF2B5EF4-FFF2-40B4-BE49-F238E27FC236}">
                <a16:creationId xmlns:a16="http://schemas.microsoft.com/office/drawing/2014/main" id="{82994196-675B-49FE-91C9-DF1EDAA8FEF8}"/>
              </a:ext>
            </a:extLst>
          </p:cNvPr>
          <p:cNvSpPr>
            <a:spLocks xmlns:a="http://schemas.openxmlformats.org/drawingml/2006/main" noGrp="1"/>
          </p:cNvSpPr>
          <p:nvPr/>
        </p:nvSpPr>
        <p:spPr>
          <a:xfrm xmlns:a="http://schemas.openxmlformats.org/drawingml/2006/main">
            <a:off x="5410200" y="2095500"/>
            <a:ext cx="17145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ครึ่งปี</a:t>
            </a:r>
          </a:p>
        </p:txBody>
      </p:sp>
      <p:sp>
        <p:nvSpPr>
          <p:cNvPr id="18" name="text">
            <a:extLst xmlns:a="http://schemas.openxmlformats.org/drawingml/2006/main">
              <a:ext uri="{FF2B5EF4-FFF2-40B4-BE49-F238E27FC236}">
                <a16:creationId xmlns:a16="http://schemas.microsoft.com/office/drawing/2014/main" id="{6006A237-72A1-47CD-A89A-01B226895799}"/>
              </a:ext>
            </a:extLst>
          </p:cNvPr>
          <p:cNvSpPr>
            <a:spLocks xmlns:a="http://schemas.openxmlformats.org/drawingml/2006/main" noGrp="1"/>
          </p:cNvSpPr>
          <p:nvPr/>
        </p:nvSpPr>
        <p:spPr>
          <a:xfrm xmlns:a="http://schemas.openxmlformats.org/drawingml/2006/main">
            <a:off x="5410200" y="3714750"/>
            <a:ext cx="17145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275" b="0">
                <a:solidFill>
                  <a:srgbClr val="27334F"/>
                </a:solidFill>
                <a:latin typeface="Thonburi"/>
                <a:ea typeface="Thonburi"/>
                <a:cs typeface="Thonburi"/>
              </a:defRPr>
            </a:pPr>
            <a:r>
              <a:rPr sz="1275" b="0">
                <a:solidFill>
                  <a:srgbClr val="27334F"/>
                </a:solidFill>
                <a:latin typeface="Thonburi"/>
                <a:ea typeface="Thonburi"/>
                <a:cs typeface="Thonburi"/>
              </a:rPr>
              <a:t>ผลลัพธ์แรก/ช่องว่าง</a:t>
            </a:r>
          </a:p>
        </p:txBody>
      </p:sp>
      <p:sp>
        <p:nvSpPr>
          <p:cNvPr id="19" name="">
            <a:extLst xmlns:a="http://schemas.openxmlformats.org/drawingml/2006/main">
              <a:ext uri="{FF2B5EF4-FFF2-40B4-BE49-F238E27FC236}">
                <a16:creationId xmlns:a16="http://schemas.microsoft.com/office/drawing/2014/main" id="{38E167A9-FC7F-4FDC-8F43-CAAB0A244818}"/>
              </a:ext>
            </a:extLst>
          </p:cNvPr>
          <p:cNvSpPr>
            <a:spLocks xmlns:a="http://schemas.openxmlformats.org/drawingml/2006/main" noGrp="1"/>
          </p:cNvSpPr>
          <p:nvPr/>
        </p:nvSpPr>
        <p:spPr>
          <a:xfrm xmlns:a="http://schemas.openxmlformats.org/drawingml/2006/main">
            <a:off x="8039100" y="3038475"/>
            <a:ext cx="476250" cy="476250"/>
          </a:xfrm>
          <a:prstGeom xmlns:a="http://schemas.openxmlformats.org/drawingml/2006/main" prst="ellipse">
            <a:avLst/>
          </a:prstGeom>
          <a:solidFill xmlns:a="http://schemas.openxmlformats.org/drawingml/2006/main">
            <a:srgbClr val="C6922F"/>
          </a:solidFill>
          <a:ln xmlns:a="http://schemas.openxmlformats.org/drawingml/2006/main" w="0">
            <a:noFill/>
            <a:prstDash val="solid"/>
          </a:ln>
        </p:spPr>
      </p:sp>
      <p:sp>
        <p:nvSpPr>
          <p:cNvPr id="20" name="text">
            <a:extLst xmlns:a="http://schemas.openxmlformats.org/drawingml/2006/main">
              <a:ext uri="{FF2B5EF4-FFF2-40B4-BE49-F238E27FC236}">
                <a16:creationId xmlns:a16="http://schemas.microsoft.com/office/drawing/2014/main" id="{06341E49-0586-4DAD-B124-C708EEBFEA78}"/>
              </a:ext>
            </a:extLst>
          </p:cNvPr>
          <p:cNvSpPr>
            <a:spLocks xmlns:a="http://schemas.openxmlformats.org/drawingml/2006/main" noGrp="1"/>
          </p:cNvSpPr>
          <p:nvPr/>
        </p:nvSpPr>
        <p:spPr>
          <a:xfrm xmlns:a="http://schemas.openxmlformats.org/drawingml/2006/main">
            <a:off x="8039100" y="3095625"/>
            <a:ext cx="4762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normAutofit fontScale="100000"/>
          </a:bodyPr>
          <a:lstStyle xmlns:a="http://schemas.openxmlformats.org/drawingml/2006/main"/>
          <a:p xmlns:a="http://schemas.openxmlformats.org/drawingml/2006/main">
            <a:pPr algn="ctr">
              <a:buNone/>
              <a:defRPr sz="1200" b="1">
                <a:solidFill>
                  <a:srgbClr val="FFFFFF"/>
                </a:solidFill>
                <a:latin typeface="Thonburi"/>
                <a:ea typeface="Thonburi"/>
                <a:cs typeface="Thonburi"/>
              </a:defRPr>
            </a:pPr>
            <a:r>
              <a:rPr sz="1200" b="1">
                <a:solidFill>
                  <a:srgbClr val="FFFFFF"/>
                </a:solidFill>
                <a:latin typeface="Thonburi"/>
                <a:ea typeface="Thonburi"/>
                <a:cs typeface="Thonburi"/>
              </a:rPr>
              <a:t>4</a:t>
            </a:r>
          </a:p>
        </p:txBody>
      </p:sp>
      <p:sp>
        <p:nvSpPr>
          <p:cNvPr id="21" name="text">
            <a:extLst xmlns:a="http://schemas.openxmlformats.org/drawingml/2006/main">
              <a:ext uri="{FF2B5EF4-FFF2-40B4-BE49-F238E27FC236}">
                <a16:creationId xmlns:a16="http://schemas.microsoft.com/office/drawing/2014/main" id="{2EE8B2E3-B977-4BA3-8EC8-A9D3D8FBBE27}"/>
              </a:ext>
            </a:extLst>
          </p:cNvPr>
          <p:cNvSpPr>
            <a:spLocks xmlns:a="http://schemas.openxmlformats.org/drawingml/2006/main" noGrp="1"/>
          </p:cNvSpPr>
          <p:nvPr/>
        </p:nvSpPr>
        <p:spPr>
          <a:xfrm xmlns:a="http://schemas.openxmlformats.org/drawingml/2006/main">
            <a:off x="7829550" y="2095500"/>
            <a:ext cx="17145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รายปี</a:t>
            </a:r>
          </a:p>
        </p:txBody>
      </p:sp>
      <p:sp>
        <p:nvSpPr>
          <p:cNvPr id="22" name="text">
            <a:extLst xmlns:a="http://schemas.openxmlformats.org/drawingml/2006/main">
              <a:ext uri="{FF2B5EF4-FFF2-40B4-BE49-F238E27FC236}">
                <a16:creationId xmlns:a16="http://schemas.microsoft.com/office/drawing/2014/main" id="{F4363F36-9D22-4423-919E-A618D9E85108}"/>
              </a:ext>
            </a:extLst>
          </p:cNvPr>
          <p:cNvSpPr>
            <a:spLocks xmlns:a="http://schemas.openxmlformats.org/drawingml/2006/main" noGrp="1"/>
          </p:cNvSpPr>
          <p:nvPr/>
        </p:nvSpPr>
        <p:spPr>
          <a:xfrm xmlns:a="http://schemas.openxmlformats.org/drawingml/2006/main">
            <a:off x="7829550" y="3714750"/>
            <a:ext cx="17145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275" b="0">
                <a:solidFill>
                  <a:srgbClr val="27334F"/>
                </a:solidFill>
                <a:latin typeface="Thonburi"/>
                <a:ea typeface="Thonburi"/>
                <a:cs typeface="Thonburi"/>
              </a:defRPr>
            </a:pPr>
            <a:r>
              <a:rPr sz="1275" b="0">
                <a:solidFill>
                  <a:srgbClr val="27334F"/>
                </a:solidFill>
                <a:latin typeface="Thonburi"/>
                <a:ea typeface="Thonburi"/>
                <a:cs typeface="Thonburi"/>
              </a:rPr>
              <a:t>ผลลัพธ์และปรับแผน</a:t>
            </a:r>
          </a:p>
        </p:txBody>
      </p:sp>
      <p:sp>
        <p:nvSpPr>
          <p:cNvPr id="23" name="">
            <a:extLst xmlns:a="http://schemas.openxmlformats.org/drawingml/2006/main">
              <a:ext uri="{FF2B5EF4-FFF2-40B4-BE49-F238E27FC236}">
                <a16:creationId xmlns:a16="http://schemas.microsoft.com/office/drawing/2014/main" id="{601E6D5F-E3D8-4778-BCC4-F9185918DEB3}"/>
              </a:ext>
            </a:extLst>
          </p:cNvPr>
          <p:cNvSpPr>
            <a:spLocks xmlns:a="http://schemas.openxmlformats.org/drawingml/2006/main" noGrp="1"/>
          </p:cNvSpPr>
          <p:nvPr/>
        </p:nvSpPr>
        <p:spPr>
          <a:xfrm xmlns:a="http://schemas.openxmlformats.org/drawingml/2006/main">
            <a:off x="10458450" y="3038475"/>
            <a:ext cx="476250" cy="47625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24" name="text">
            <a:extLst xmlns:a="http://schemas.openxmlformats.org/drawingml/2006/main">
              <a:ext uri="{FF2B5EF4-FFF2-40B4-BE49-F238E27FC236}">
                <a16:creationId xmlns:a16="http://schemas.microsoft.com/office/drawing/2014/main" id="{313CC365-F55A-4816-8B3C-1DAB0D15CFBD}"/>
              </a:ext>
            </a:extLst>
          </p:cNvPr>
          <p:cNvSpPr>
            <a:spLocks xmlns:a="http://schemas.openxmlformats.org/drawingml/2006/main" noGrp="1"/>
          </p:cNvSpPr>
          <p:nvPr/>
        </p:nvSpPr>
        <p:spPr>
          <a:xfrm xmlns:a="http://schemas.openxmlformats.org/drawingml/2006/main">
            <a:off x="10458450" y="3095625"/>
            <a:ext cx="4762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normAutofit fontScale="100000"/>
          </a:bodyPr>
          <a:lstStyle xmlns:a="http://schemas.openxmlformats.org/drawingml/2006/main"/>
          <a:p xmlns:a="http://schemas.openxmlformats.org/drawingml/2006/main">
            <a:pPr algn="ctr">
              <a:buNone/>
              <a:defRPr sz="1200" b="1">
                <a:solidFill>
                  <a:srgbClr val="FFFFFF"/>
                </a:solidFill>
                <a:latin typeface="Thonburi"/>
                <a:ea typeface="Thonburi"/>
                <a:cs typeface="Thonburi"/>
              </a:defRPr>
            </a:pPr>
            <a:r>
              <a:rPr sz="1200" b="1">
                <a:solidFill>
                  <a:srgbClr val="FFFFFF"/>
                </a:solidFill>
                <a:latin typeface="Thonburi"/>
                <a:ea typeface="Thonburi"/>
                <a:cs typeface="Thonburi"/>
              </a:rPr>
              <a:t>5</a:t>
            </a:r>
          </a:p>
        </p:txBody>
      </p:sp>
      <p:sp>
        <p:nvSpPr>
          <p:cNvPr id="25" name="text">
            <a:extLst xmlns:a="http://schemas.openxmlformats.org/drawingml/2006/main">
              <a:ext uri="{FF2B5EF4-FFF2-40B4-BE49-F238E27FC236}">
                <a16:creationId xmlns:a16="http://schemas.microsoft.com/office/drawing/2014/main" id="{CF63EF58-DB21-4243-BB01-D97410C04A5F}"/>
              </a:ext>
            </a:extLst>
          </p:cNvPr>
          <p:cNvSpPr>
            <a:spLocks xmlns:a="http://schemas.openxmlformats.org/drawingml/2006/main" noGrp="1"/>
          </p:cNvSpPr>
          <p:nvPr/>
        </p:nvSpPr>
        <p:spPr>
          <a:xfrm xmlns:a="http://schemas.openxmlformats.org/drawingml/2006/main">
            <a:off x="10248900" y="2095500"/>
            <a:ext cx="17145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กลาง–ปลายแผน</a:t>
            </a:r>
          </a:p>
        </p:txBody>
      </p:sp>
      <p:sp>
        <p:nvSpPr>
          <p:cNvPr id="26" name="text">
            <a:extLst xmlns:a="http://schemas.openxmlformats.org/drawingml/2006/main">
              <a:ext uri="{FF2B5EF4-FFF2-40B4-BE49-F238E27FC236}">
                <a16:creationId xmlns:a16="http://schemas.microsoft.com/office/drawing/2014/main" id="{8E3F24C6-55E0-419C-821A-761177B53334}"/>
              </a:ext>
            </a:extLst>
          </p:cNvPr>
          <p:cNvSpPr>
            <a:spLocks xmlns:a="http://schemas.openxmlformats.org/drawingml/2006/main" noGrp="1"/>
          </p:cNvSpPr>
          <p:nvPr/>
        </p:nvSpPr>
        <p:spPr>
          <a:xfrm xmlns:a="http://schemas.openxmlformats.org/drawingml/2006/main">
            <a:off x="10248900" y="3714750"/>
            <a:ext cx="17145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275" b="0">
                <a:solidFill>
                  <a:srgbClr val="27334F"/>
                </a:solidFill>
                <a:latin typeface="Thonburi"/>
                <a:ea typeface="Thonburi"/>
                <a:cs typeface="Thonburi"/>
              </a:defRPr>
            </a:pPr>
            <a:r>
              <a:rPr sz="1275" b="0">
                <a:solidFill>
                  <a:srgbClr val="27334F"/>
                </a:solidFill>
                <a:latin typeface="Thonburi"/>
                <a:ea typeface="Thonburi"/>
                <a:cs typeface="Thonburi"/>
              </a:rPr>
              <a:t>ผลกระทบ/คุ้มค่า/ยั่งยืน</a:t>
            </a:r>
          </a:p>
        </p:txBody>
      </p:sp>
      <p:sp>
        <p:nvSpPr>
          <p:cNvPr id="27" name="box">
            <a:extLst xmlns:a="http://schemas.openxmlformats.org/drawingml/2006/main">
              <a:ext uri="{FF2B5EF4-FFF2-40B4-BE49-F238E27FC236}">
                <a16:creationId xmlns:a16="http://schemas.microsoft.com/office/drawing/2014/main" id="{5A3821A7-8CD0-4818-91C4-87DAD5D03C83}"/>
              </a:ext>
            </a:extLst>
          </p:cNvPr>
          <p:cNvSpPr>
            <a:spLocks xmlns:a="http://schemas.openxmlformats.org/drawingml/2006/main" noGrp="1"/>
          </p:cNvSpPr>
          <p:nvPr/>
        </p:nvSpPr>
        <p:spPr>
          <a:xfrm xmlns:a="http://schemas.openxmlformats.org/drawingml/2006/main">
            <a:off x="1638300" y="4953000"/>
            <a:ext cx="8915400" cy="685800"/>
          </a:xfrm>
          <a:prstGeom xmlns:a="http://schemas.openxmlformats.org/drawingml/2006/main" prst="rect">
            <a:avLst/>
          </a:prstGeom>
          <a:solidFill xmlns:a="http://schemas.openxmlformats.org/drawingml/2006/main">
            <a:srgbClr val="F3E7C9"/>
          </a:solidFill>
          <a:ln xmlns:a="http://schemas.openxmlformats.org/drawingml/2006/main" w="0">
            <a:noFill/>
            <a:prstDash val="solid"/>
          </a:ln>
        </p:spPr>
      </p:sp>
      <p:sp>
        <p:nvSpPr>
          <p:cNvPr id="28" name="text">
            <a:extLst xmlns:a="http://schemas.openxmlformats.org/drawingml/2006/main">
              <a:ext uri="{FF2B5EF4-FFF2-40B4-BE49-F238E27FC236}">
                <a16:creationId xmlns:a16="http://schemas.microsoft.com/office/drawing/2014/main" id="{CE171CE5-2490-4D52-A69F-DF5E75207694}"/>
              </a:ext>
            </a:extLst>
          </p:cNvPr>
          <p:cNvSpPr>
            <a:spLocks xmlns:a="http://schemas.openxmlformats.org/drawingml/2006/main" noGrp="1"/>
          </p:cNvSpPr>
          <p:nvPr/>
        </p:nvSpPr>
        <p:spPr>
          <a:xfrm xmlns:a="http://schemas.openxmlformats.org/drawingml/2006/main">
            <a:off x="1866900" y="5133975"/>
            <a:ext cx="84582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กติกา: ปรับจากหลักฐาน เก็บค่าเดิม–ค่าใหม่–เหตุผล และไม่ลดเป้าเพื่อให้รายงานดูสำเร็จ</a:t>
            </a:r>
          </a:p>
        </p:txBody>
      </p:sp>
    </p:spTree>
    <p:extLst>
      <p:ext uri="{BB962C8B-B14F-4D97-AF65-F5344CB8AC3E}">
        <p14:creationId xmlns:p14="http://schemas.microsoft.com/office/powerpoint/2010/main" val="206658277"/>
      </p:ext>
    </p:extLst>
  </p:cSld>
</p:sld>
</file>

<file path=ppt/slides/slide27.xml><?xml version="1.0" encoding="utf-8"?>
<p:sld xmlns:p="http://schemas.openxmlformats.org/presentationml/2006/main">
  <p:cSld>
    <p:bg>
      <p:bgPr>
        <a:solidFill xmlns:a="http://schemas.openxmlformats.org/drawingml/2006/main">
          <a:srgbClr val="FBFAF7"/>
        </a:solidFill>
      </p:bgPr>
    </p:bg>
    <p:spTree>
      <p:nvGrpSpPr>
        <p:cNvPr id="1" name=""/>
        <p:cNvGrpSpPr/>
        <p:nvPr/>
      </p:nvGrpSpPr>
      <p:grpSpPr>
        <a:xfrm xmlns:a="http://schemas.openxmlformats.org/drawingml/2006/main"/>
      </p:grpSpPr>
      <p:sp>
        <p:nvSpPr>
          <p:cNvPr id="30" name="text">
            <a:extLst xmlns:a="http://schemas.openxmlformats.org/drawingml/2006/main">
              <a:ext uri="{FF2B5EF4-FFF2-40B4-BE49-F238E27FC236}">
                <a16:creationId xmlns:a16="http://schemas.microsoft.com/office/drawing/2014/main" id="{1C826178-3288-4575-B015-780C0A8B3F3E}"/>
              </a:ext>
            </a:extLst>
          </p:cNvPr>
          <p:cNvSpPr>
            <a:spLocks xmlns:a="http://schemas.openxmlformats.org/drawingml/2006/main" noGrp="1"/>
          </p:cNvSpPr>
          <p:nvPr/>
        </p:nvSpPr>
        <p:spPr>
          <a:xfrm xmlns:a="http://schemas.openxmlformats.org/drawingml/2006/main">
            <a:off x="533400" y="323850"/>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308"/>
          </a:bodyPr>
          <a:lstStyle xmlns:a="http://schemas.openxmlformats.org/drawingml/2006/main"/>
          <a:p xmlns:a="http://schemas.openxmlformats.org/drawingml/2006/main">
            <a:pPr algn="l">
              <a:buNone/>
              <a:defRPr sz="975" b="1">
                <a:solidFill>
                  <a:srgbClr val="C6922F"/>
                </a:solidFill>
                <a:latin typeface="Thonburi"/>
                <a:ea typeface="Thonburi"/>
                <a:cs typeface="Thonburi"/>
              </a:defRPr>
            </a:pPr>
            <a:r>
              <a:rPr sz="975" b="1">
                <a:solidFill>
                  <a:srgbClr val="C6922F"/>
                </a:solidFill>
                <a:latin typeface="Thonburi"/>
                <a:ea typeface="Thonburi"/>
                <a:cs typeface="Thonburi"/>
              </a:rPr>
              <a:t>แนวทางจัดทำยุทธศาสตร์การพัฒนาการศึกษา</a:t>
            </a:r>
          </a:p>
        </p:txBody>
      </p:sp>
      <p:sp>
        <p:nvSpPr>
          <p:cNvPr id="2" name="text">
            <a:extLst xmlns:a="http://schemas.openxmlformats.org/drawingml/2006/main">
              <a:ext uri="{FF2B5EF4-FFF2-40B4-BE49-F238E27FC236}">
                <a16:creationId xmlns:a16="http://schemas.microsoft.com/office/drawing/2014/main" id="{1CF198AA-BC58-461A-BDC2-FD3FF488C603}"/>
              </a:ext>
            </a:extLst>
          </p:cNvPr>
          <p:cNvSpPr>
            <a:spLocks xmlns:a="http://schemas.openxmlformats.org/drawingml/2006/main" noGrp="1"/>
          </p:cNvSpPr>
          <p:nvPr/>
        </p:nvSpPr>
        <p:spPr>
          <a:xfrm xmlns:a="http://schemas.openxmlformats.org/drawingml/2006/main">
            <a:off x="533400" y="647700"/>
            <a:ext cx="111252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5425"/>
          </a:bodyPr>
          <a:lstStyle xmlns:a="http://schemas.openxmlformats.org/drawingml/2006/main"/>
          <a:p xmlns:a="http://schemas.openxmlformats.org/drawingml/2006/main">
            <a:pPr algn="l">
              <a:buNone/>
              <a:defRPr sz="2850" b="1">
                <a:solidFill>
                  <a:srgbClr val="17213A"/>
                </a:solidFill>
                <a:latin typeface="Thonburi"/>
                <a:ea typeface="Thonburi"/>
                <a:cs typeface="Thonburi"/>
              </a:defRPr>
            </a:pPr>
            <a:r>
              <a:rPr sz="2850" b="1">
                <a:solidFill>
                  <a:srgbClr val="17213A"/>
                </a:solidFill>
                <a:latin typeface="Thonburi"/>
                <a:ea typeface="Thonburi"/>
                <a:cs typeface="Thonburi"/>
              </a:rPr>
              <a:t>ก่อนเห็นชอบ ให้ตรวจย้อนกลับทุกยุทธศาสตร์ถึงปัญหา ข้อมูล กฎหมาย และผู้รับผิดชอบ</a:t>
            </a:r>
          </a:p>
        </p:txBody>
      </p:sp>
      <p:sp>
        <p:nvSpPr>
          <p:cNvPr id="3" name="">
            <a:extLst xmlns:a="http://schemas.openxmlformats.org/drawingml/2006/main">
              <a:ext uri="{FF2B5EF4-FFF2-40B4-BE49-F238E27FC236}">
                <a16:creationId xmlns:a16="http://schemas.microsoft.com/office/drawing/2014/main" id="{DB5AA3C1-4DF5-4993-BADC-58111F5768E1}"/>
              </a:ext>
            </a:extLst>
          </p:cNvPr>
          <p:cNvSpPr>
            <a:spLocks xmlns:a="http://schemas.openxmlformats.org/drawingml/2006/main" noGrp="1"/>
          </p:cNvSpPr>
          <p:nvPr/>
        </p:nvSpPr>
        <p:spPr>
          <a:xfrm xmlns:a="http://schemas.openxmlformats.org/drawingml/2006/main">
            <a:off x="514350" y="6419850"/>
            <a:ext cx="111633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4" name="text">
            <a:extLst xmlns:a="http://schemas.openxmlformats.org/drawingml/2006/main">
              <a:ext uri="{FF2B5EF4-FFF2-40B4-BE49-F238E27FC236}">
                <a16:creationId xmlns:a16="http://schemas.microsoft.com/office/drawing/2014/main" id="{6681F124-808B-4F58-A548-31A81C9C28DC}"/>
              </a:ext>
            </a:extLst>
          </p:cNvPr>
          <p:cNvSpPr>
            <a:spLocks xmlns:a="http://schemas.openxmlformats.org/drawingml/2006/main" noGrp="1"/>
          </p:cNvSpPr>
          <p:nvPr/>
        </p:nvSpPr>
        <p:spPr>
          <a:xfrm xmlns:a="http://schemas.openxmlformats.org/drawingml/2006/main">
            <a:off x="533400" y="6496050"/>
            <a:ext cx="8763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l">
              <a:buNone/>
              <a:defRPr sz="975" b="0">
                <a:solidFill>
                  <a:srgbClr val="667085"/>
                </a:solidFill>
                <a:latin typeface="Thonburi"/>
                <a:ea typeface="Thonburi"/>
                <a:cs typeface="Thonburi"/>
              </a:defRPr>
            </a:pPr>
            <a:r>
              <a:rPr sz="975" b="0">
                <a:solidFill>
                  <a:srgbClr val="667085"/>
                </a:solidFill>
                <a:latin typeface="Thonburi"/>
                <a:ea typeface="Thonburi"/>
                <a:cs typeface="Thonburi"/>
              </a:rPr>
              <a:t>คณะทำงานจัดทำร่างยุทธศาสตร์การพัฒนาการศึกษาจังหวัดพระนครศรีอยุธยา</a:t>
            </a:r>
          </a:p>
        </p:txBody>
      </p:sp>
      <p:sp>
        <p:nvSpPr>
          <p:cNvPr id="5" name="text">
            <a:extLst xmlns:a="http://schemas.openxmlformats.org/drawingml/2006/main">
              <a:ext uri="{FF2B5EF4-FFF2-40B4-BE49-F238E27FC236}">
                <a16:creationId xmlns:a16="http://schemas.microsoft.com/office/drawing/2014/main" id="{3B8DC6A2-8276-40AD-A79B-5326515600B3}"/>
              </a:ext>
            </a:extLst>
          </p:cNvPr>
          <p:cNvSpPr>
            <a:spLocks xmlns:a="http://schemas.openxmlformats.org/drawingml/2006/main" noGrp="1"/>
          </p:cNvSpPr>
          <p:nvPr/>
        </p:nvSpPr>
        <p:spPr>
          <a:xfrm xmlns:a="http://schemas.openxmlformats.org/drawingml/2006/main">
            <a:off x="11144250" y="6477000"/>
            <a:ext cx="5143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r">
              <a:buNone/>
              <a:defRPr sz="975" b="0">
                <a:solidFill>
                  <a:srgbClr val="667085"/>
                </a:solidFill>
                <a:latin typeface="Thonburi"/>
                <a:ea typeface="Thonburi"/>
                <a:cs typeface="Thonburi"/>
              </a:defRPr>
            </a:pPr>
            <a:r>
              <a:rPr sz="975" b="0">
                <a:solidFill>
                  <a:srgbClr val="667085"/>
                </a:solidFill>
                <a:latin typeface="Thonburi"/>
                <a:ea typeface="Thonburi"/>
                <a:cs typeface="Thonburi"/>
              </a:rPr>
              <a:t>27</a:t>
            </a:r>
          </a:p>
        </p:txBody>
      </p:sp>
      <p:sp>
        <p:nvSpPr>
          <p:cNvPr id="6" name="box">
            <a:extLst xmlns:a="http://schemas.openxmlformats.org/drawingml/2006/main">
              <a:ext uri="{FF2B5EF4-FFF2-40B4-BE49-F238E27FC236}">
                <a16:creationId xmlns:a16="http://schemas.microsoft.com/office/drawing/2014/main" id="{8416674A-D13E-4C07-AF4A-7379DA51E2C1}"/>
              </a:ext>
            </a:extLst>
          </p:cNvPr>
          <p:cNvSpPr>
            <a:spLocks xmlns:a="http://schemas.openxmlformats.org/drawingml/2006/main" noGrp="1"/>
          </p:cNvSpPr>
          <p:nvPr/>
        </p:nvSpPr>
        <p:spPr>
          <a:xfrm xmlns:a="http://schemas.openxmlformats.org/drawingml/2006/main">
            <a:off x="495300" y="2514600"/>
            <a:ext cx="1428750" cy="1162050"/>
          </a:xfrm>
          <a:prstGeom xmlns:a="http://schemas.openxmlformats.org/drawingml/2006/main" prst="rect">
            <a:avLst/>
          </a:prstGeom>
          <a:solidFill xmlns:a="http://schemas.openxmlformats.org/drawingml/2006/main">
            <a:srgbClr val="F3E7C9"/>
          </a:solidFill>
          <a:ln xmlns:a="http://schemas.openxmlformats.org/drawingml/2006/main" w="9525">
            <a:solidFill>
              <a:srgbClr val="CBD2DC"/>
            </a:solidFill>
            <a:prstDash val="solid"/>
          </a:ln>
        </p:spPr>
      </p:sp>
      <p:sp>
        <p:nvSpPr>
          <p:cNvPr id="7" name="text">
            <a:extLst xmlns:a="http://schemas.openxmlformats.org/drawingml/2006/main">
              <a:ext uri="{FF2B5EF4-FFF2-40B4-BE49-F238E27FC236}">
                <a16:creationId xmlns:a16="http://schemas.microsoft.com/office/drawing/2014/main" id="{92CCF5A0-E3A5-4944-96C0-D3EF8B611543}"/>
              </a:ext>
            </a:extLst>
          </p:cNvPr>
          <p:cNvSpPr>
            <a:spLocks xmlns:a="http://schemas.openxmlformats.org/drawingml/2006/main" noGrp="1"/>
          </p:cNvSpPr>
          <p:nvPr/>
        </p:nvSpPr>
        <p:spPr>
          <a:xfrm xmlns:a="http://schemas.openxmlformats.org/drawingml/2006/main">
            <a:off x="590550" y="2857500"/>
            <a:ext cx="12382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350" b="1">
                <a:solidFill>
                  <a:srgbClr val="17213A"/>
                </a:solidFill>
                <a:latin typeface="Thonburi"/>
                <a:ea typeface="Thonburi"/>
                <a:cs typeface="Thonburi"/>
              </a:defRPr>
            </a:pPr>
            <a:r>
              <a:rPr sz="1350" b="1">
                <a:solidFill>
                  <a:srgbClr val="17213A"/>
                </a:solidFill>
                <a:latin typeface="Thonburi"/>
                <a:ea typeface="Thonburi"/>
                <a:cs typeface="Thonburi"/>
              </a:rPr>
              <a:t>ผลลัพธ์</a:t>
            </a:r>
          </a:p>
        </p:txBody>
      </p:sp>
      <p:sp>
        <p:nvSpPr>
          <p:cNvPr id="8" name="">
            <a:extLst xmlns:a="http://schemas.openxmlformats.org/drawingml/2006/main">
              <a:ext uri="{FF2B5EF4-FFF2-40B4-BE49-F238E27FC236}">
                <a16:creationId xmlns:a16="http://schemas.microsoft.com/office/drawing/2014/main" id="{AD2AF7D4-C1D8-4D9D-9C6C-4E41FCECA5FE}"/>
              </a:ext>
            </a:extLst>
          </p:cNvPr>
          <p:cNvSpPr>
            <a:spLocks xmlns:a="http://schemas.openxmlformats.org/drawingml/2006/main" noGrp="1"/>
          </p:cNvSpPr>
          <p:nvPr/>
        </p:nvSpPr>
        <p:spPr>
          <a:xfrm xmlns:a="http://schemas.openxmlformats.org/drawingml/2006/main">
            <a:off x="1933575" y="2962275"/>
            <a:ext cx="228600" cy="152400"/>
          </a:xfrm>
          <a:prstGeom xmlns:a="http://schemas.openxmlformats.org/drawingml/2006/main" prst="leftArrow">
            <a:avLst/>
          </a:prstGeom>
          <a:solidFill xmlns:a="http://schemas.openxmlformats.org/drawingml/2006/main">
            <a:srgbClr val="667085"/>
          </a:solidFill>
          <a:ln xmlns:a="http://schemas.openxmlformats.org/drawingml/2006/main" w="0">
            <a:noFill/>
            <a:prstDash val="solid"/>
          </a:ln>
        </p:spPr>
      </p:sp>
      <p:sp>
        <p:nvSpPr>
          <p:cNvPr id="9" name="box">
            <a:extLst xmlns:a="http://schemas.openxmlformats.org/drawingml/2006/main">
              <a:ext uri="{FF2B5EF4-FFF2-40B4-BE49-F238E27FC236}">
                <a16:creationId xmlns:a16="http://schemas.microsoft.com/office/drawing/2014/main" id="{AAD5E9BE-69D8-47AC-97C7-10EDE7C15507}"/>
              </a:ext>
            </a:extLst>
          </p:cNvPr>
          <p:cNvSpPr>
            <a:spLocks xmlns:a="http://schemas.openxmlformats.org/drawingml/2006/main" noGrp="1"/>
          </p:cNvSpPr>
          <p:nvPr/>
        </p:nvSpPr>
        <p:spPr>
          <a:xfrm xmlns:a="http://schemas.openxmlformats.org/drawingml/2006/main">
            <a:off x="2143125" y="2514600"/>
            <a:ext cx="1428750" cy="11620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10" name="text">
            <a:extLst xmlns:a="http://schemas.openxmlformats.org/drawingml/2006/main">
              <a:ext uri="{FF2B5EF4-FFF2-40B4-BE49-F238E27FC236}">
                <a16:creationId xmlns:a16="http://schemas.microsoft.com/office/drawing/2014/main" id="{6A7D3A94-B5DE-47DB-92E2-8068627C06BD}"/>
              </a:ext>
            </a:extLst>
          </p:cNvPr>
          <p:cNvSpPr>
            <a:spLocks xmlns:a="http://schemas.openxmlformats.org/drawingml/2006/main" noGrp="1"/>
          </p:cNvSpPr>
          <p:nvPr/>
        </p:nvSpPr>
        <p:spPr>
          <a:xfrm xmlns:a="http://schemas.openxmlformats.org/drawingml/2006/main">
            <a:off x="2238375" y="2857500"/>
            <a:ext cx="12382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350" b="1">
                <a:solidFill>
                  <a:srgbClr val="17213A"/>
                </a:solidFill>
                <a:latin typeface="Thonburi"/>
                <a:ea typeface="Thonburi"/>
                <a:cs typeface="Thonburi"/>
              </a:defRPr>
            </a:pPr>
            <a:r>
              <a:rPr sz="1350" b="1">
                <a:solidFill>
                  <a:srgbClr val="17213A"/>
                </a:solidFill>
                <a:latin typeface="Thonburi"/>
                <a:ea typeface="Thonburi"/>
                <a:cs typeface="Thonburi"/>
              </a:rPr>
              <a:t>ตัวชี้วัด</a:t>
            </a:r>
          </a:p>
        </p:txBody>
      </p:sp>
      <p:sp>
        <p:nvSpPr>
          <p:cNvPr id="11" name="">
            <a:extLst xmlns:a="http://schemas.openxmlformats.org/drawingml/2006/main">
              <a:ext uri="{FF2B5EF4-FFF2-40B4-BE49-F238E27FC236}">
                <a16:creationId xmlns:a16="http://schemas.microsoft.com/office/drawing/2014/main" id="{EE11E6B7-F590-4B51-9CB1-379B80537A3F}"/>
              </a:ext>
            </a:extLst>
          </p:cNvPr>
          <p:cNvSpPr>
            <a:spLocks xmlns:a="http://schemas.openxmlformats.org/drawingml/2006/main" noGrp="1"/>
          </p:cNvSpPr>
          <p:nvPr/>
        </p:nvSpPr>
        <p:spPr>
          <a:xfrm xmlns:a="http://schemas.openxmlformats.org/drawingml/2006/main">
            <a:off x="3581400" y="2962275"/>
            <a:ext cx="228600" cy="152400"/>
          </a:xfrm>
          <a:prstGeom xmlns:a="http://schemas.openxmlformats.org/drawingml/2006/main" prst="leftArrow">
            <a:avLst/>
          </a:prstGeom>
          <a:solidFill xmlns:a="http://schemas.openxmlformats.org/drawingml/2006/main">
            <a:srgbClr val="667085"/>
          </a:solidFill>
          <a:ln xmlns:a="http://schemas.openxmlformats.org/drawingml/2006/main" w="0">
            <a:noFill/>
            <a:prstDash val="solid"/>
          </a:ln>
        </p:spPr>
      </p:sp>
      <p:sp>
        <p:nvSpPr>
          <p:cNvPr id="12" name="box">
            <a:extLst xmlns:a="http://schemas.openxmlformats.org/drawingml/2006/main">
              <a:ext uri="{FF2B5EF4-FFF2-40B4-BE49-F238E27FC236}">
                <a16:creationId xmlns:a16="http://schemas.microsoft.com/office/drawing/2014/main" id="{FE597B96-BCC9-4897-9F79-F9D86B2182A1}"/>
              </a:ext>
            </a:extLst>
          </p:cNvPr>
          <p:cNvSpPr>
            <a:spLocks xmlns:a="http://schemas.openxmlformats.org/drawingml/2006/main" noGrp="1"/>
          </p:cNvSpPr>
          <p:nvPr/>
        </p:nvSpPr>
        <p:spPr>
          <a:xfrm xmlns:a="http://schemas.openxmlformats.org/drawingml/2006/main">
            <a:off x="3790950" y="2514600"/>
            <a:ext cx="1428750" cy="11620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13" name="text">
            <a:extLst xmlns:a="http://schemas.openxmlformats.org/drawingml/2006/main">
              <a:ext uri="{FF2B5EF4-FFF2-40B4-BE49-F238E27FC236}">
                <a16:creationId xmlns:a16="http://schemas.microsoft.com/office/drawing/2014/main" id="{49C24CF1-AC1A-43B7-B7F5-094BD8A9BA4E}"/>
              </a:ext>
            </a:extLst>
          </p:cNvPr>
          <p:cNvSpPr>
            <a:spLocks xmlns:a="http://schemas.openxmlformats.org/drawingml/2006/main" noGrp="1"/>
          </p:cNvSpPr>
          <p:nvPr/>
        </p:nvSpPr>
        <p:spPr>
          <a:xfrm xmlns:a="http://schemas.openxmlformats.org/drawingml/2006/main">
            <a:off x="3886200" y="2857500"/>
            <a:ext cx="12382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8148"/>
          </a:bodyPr>
          <a:lstStyle xmlns:a="http://schemas.openxmlformats.org/drawingml/2006/main"/>
          <a:p xmlns:a="http://schemas.openxmlformats.org/drawingml/2006/main">
            <a:pPr algn="ctr">
              <a:buNone/>
              <a:defRPr sz="1350" b="1">
                <a:solidFill>
                  <a:srgbClr val="17213A"/>
                </a:solidFill>
                <a:latin typeface="Thonburi"/>
                <a:ea typeface="Thonburi"/>
                <a:cs typeface="Thonburi"/>
              </a:defRPr>
            </a:pPr>
            <a:r>
              <a:rPr sz="1350" b="1">
                <a:solidFill>
                  <a:srgbClr val="17213A"/>
                </a:solidFill>
                <a:latin typeface="Thonburi"/>
                <a:ea typeface="Thonburi"/>
                <a:cs typeface="Thonburi"/>
              </a:rPr>
              <a:t>กลยุทธ์/โครงการ</a:t>
            </a:r>
          </a:p>
        </p:txBody>
      </p:sp>
      <p:sp>
        <p:nvSpPr>
          <p:cNvPr id="14" name="">
            <a:extLst xmlns:a="http://schemas.openxmlformats.org/drawingml/2006/main">
              <a:ext uri="{FF2B5EF4-FFF2-40B4-BE49-F238E27FC236}">
                <a16:creationId xmlns:a16="http://schemas.microsoft.com/office/drawing/2014/main" id="{4AB06A57-F308-49E9-842F-1CAFEF7B8554}"/>
              </a:ext>
            </a:extLst>
          </p:cNvPr>
          <p:cNvSpPr>
            <a:spLocks xmlns:a="http://schemas.openxmlformats.org/drawingml/2006/main" noGrp="1"/>
          </p:cNvSpPr>
          <p:nvPr/>
        </p:nvSpPr>
        <p:spPr>
          <a:xfrm xmlns:a="http://schemas.openxmlformats.org/drawingml/2006/main">
            <a:off x="5229225" y="2962275"/>
            <a:ext cx="228600" cy="152400"/>
          </a:xfrm>
          <a:prstGeom xmlns:a="http://schemas.openxmlformats.org/drawingml/2006/main" prst="leftArrow">
            <a:avLst/>
          </a:prstGeom>
          <a:solidFill xmlns:a="http://schemas.openxmlformats.org/drawingml/2006/main">
            <a:srgbClr val="667085"/>
          </a:solidFill>
          <a:ln xmlns:a="http://schemas.openxmlformats.org/drawingml/2006/main" w="0">
            <a:noFill/>
            <a:prstDash val="solid"/>
          </a:ln>
        </p:spPr>
      </p:sp>
      <p:sp>
        <p:nvSpPr>
          <p:cNvPr id="15" name="box">
            <a:extLst xmlns:a="http://schemas.openxmlformats.org/drawingml/2006/main">
              <a:ext uri="{FF2B5EF4-FFF2-40B4-BE49-F238E27FC236}">
                <a16:creationId xmlns:a16="http://schemas.microsoft.com/office/drawing/2014/main" id="{1216BE82-1A75-4788-9A1B-14B1ACC0A62E}"/>
              </a:ext>
            </a:extLst>
          </p:cNvPr>
          <p:cNvSpPr>
            <a:spLocks xmlns:a="http://schemas.openxmlformats.org/drawingml/2006/main" noGrp="1"/>
          </p:cNvSpPr>
          <p:nvPr/>
        </p:nvSpPr>
        <p:spPr>
          <a:xfrm xmlns:a="http://schemas.openxmlformats.org/drawingml/2006/main">
            <a:off x="5438775" y="2514600"/>
            <a:ext cx="1428750" cy="11620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16" name="text">
            <a:extLst xmlns:a="http://schemas.openxmlformats.org/drawingml/2006/main">
              <a:ext uri="{FF2B5EF4-FFF2-40B4-BE49-F238E27FC236}">
                <a16:creationId xmlns:a16="http://schemas.microsoft.com/office/drawing/2014/main" id="{18427572-A238-4F37-BD7B-3F4962ED764C}"/>
              </a:ext>
            </a:extLst>
          </p:cNvPr>
          <p:cNvSpPr>
            <a:spLocks xmlns:a="http://schemas.openxmlformats.org/drawingml/2006/main" noGrp="1"/>
          </p:cNvSpPr>
          <p:nvPr/>
        </p:nvSpPr>
        <p:spPr>
          <a:xfrm xmlns:a="http://schemas.openxmlformats.org/drawingml/2006/main">
            <a:off x="5534025" y="2857500"/>
            <a:ext cx="12382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350" b="1">
                <a:solidFill>
                  <a:srgbClr val="17213A"/>
                </a:solidFill>
                <a:latin typeface="Thonburi"/>
                <a:ea typeface="Thonburi"/>
                <a:cs typeface="Thonburi"/>
              </a:defRPr>
            </a:pPr>
            <a:r>
              <a:rPr sz="1350" b="1">
                <a:solidFill>
                  <a:srgbClr val="17213A"/>
                </a:solidFill>
                <a:latin typeface="Thonburi"/>
                <a:ea typeface="Thonburi"/>
                <a:cs typeface="Thonburi"/>
              </a:rPr>
              <a:t>สาเหตุราก</a:t>
            </a:r>
          </a:p>
        </p:txBody>
      </p:sp>
      <p:sp>
        <p:nvSpPr>
          <p:cNvPr id="17" name="">
            <a:extLst xmlns:a="http://schemas.openxmlformats.org/drawingml/2006/main">
              <a:ext uri="{FF2B5EF4-FFF2-40B4-BE49-F238E27FC236}">
                <a16:creationId xmlns:a16="http://schemas.microsoft.com/office/drawing/2014/main" id="{1875451A-E7E6-412A-9F6C-3F385C181195}"/>
              </a:ext>
            </a:extLst>
          </p:cNvPr>
          <p:cNvSpPr>
            <a:spLocks xmlns:a="http://schemas.openxmlformats.org/drawingml/2006/main" noGrp="1"/>
          </p:cNvSpPr>
          <p:nvPr/>
        </p:nvSpPr>
        <p:spPr>
          <a:xfrm xmlns:a="http://schemas.openxmlformats.org/drawingml/2006/main">
            <a:off x="6877050" y="2962275"/>
            <a:ext cx="228600" cy="152400"/>
          </a:xfrm>
          <a:prstGeom xmlns:a="http://schemas.openxmlformats.org/drawingml/2006/main" prst="leftArrow">
            <a:avLst/>
          </a:prstGeom>
          <a:solidFill xmlns:a="http://schemas.openxmlformats.org/drawingml/2006/main">
            <a:srgbClr val="667085"/>
          </a:solidFill>
          <a:ln xmlns:a="http://schemas.openxmlformats.org/drawingml/2006/main" w="0">
            <a:noFill/>
            <a:prstDash val="solid"/>
          </a:ln>
        </p:spPr>
      </p:sp>
      <p:sp>
        <p:nvSpPr>
          <p:cNvPr id="18" name="box">
            <a:extLst xmlns:a="http://schemas.openxmlformats.org/drawingml/2006/main">
              <a:ext uri="{FF2B5EF4-FFF2-40B4-BE49-F238E27FC236}">
                <a16:creationId xmlns:a16="http://schemas.microsoft.com/office/drawing/2014/main" id="{7A6D0E68-2799-454E-AB00-7921A74B850B}"/>
              </a:ext>
            </a:extLst>
          </p:cNvPr>
          <p:cNvSpPr>
            <a:spLocks xmlns:a="http://schemas.openxmlformats.org/drawingml/2006/main" noGrp="1"/>
          </p:cNvSpPr>
          <p:nvPr/>
        </p:nvSpPr>
        <p:spPr>
          <a:xfrm xmlns:a="http://schemas.openxmlformats.org/drawingml/2006/main">
            <a:off x="7086600" y="2514600"/>
            <a:ext cx="1428750" cy="11620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19" name="text">
            <a:extLst xmlns:a="http://schemas.openxmlformats.org/drawingml/2006/main">
              <a:ext uri="{FF2B5EF4-FFF2-40B4-BE49-F238E27FC236}">
                <a16:creationId xmlns:a16="http://schemas.microsoft.com/office/drawing/2014/main" id="{455864E1-4DFC-4154-AFD9-AD899A4DB59E}"/>
              </a:ext>
            </a:extLst>
          </p:cNvPr>
          <p:cNvSpPr>
            <a:spLocks xmlns:a="http://schemas.openxmlformats.org/drawingml/2006/main" noGrp="1"/>
          </p:cNvSpPr>
          <p:nvPr/>
        </p:nvSpPr>
        <p:spPr>
          <a:xfrm xmlns:a="http://schemas.openxmlformats.org/drawingml/2006/main">
            <a:off x="7181850" y="2857500"/>
            <a:ext cx="12382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350" b="1">
                <a:solidFill>
                  <a:srgbClr val="17213A"/>
                </a:solidFill>
                <a:latin typeface="Thonburi"/>
                <a:ea typeface="Thonburi"/>
                <a:cs typeface="Thonburi"/>
              </a:defRPr>
            </a:pPr>
            <a:r>
              <a:rPr sz="1350" b="1">
                <a:solidFill>
                  <a:srgbClr val="17213A"/>
                </a:solidFill>
                <a:latin typeface="Thonburi"/>
                <a:ea typeface="Thonburi"/>
                <a:cs typeface="Thonburi"/>
              </a:rPr>
              <a:t>ปัญหา/กลุ่ม</a:t>
            </a:r>
          </a:p>
        </p:txBody>
      </p:sp>
      <p:sp>
        <p:nvSpPr>
          <p:cNvPr id="20" name="">
            <a:extLst xmlns:a="http://schemas.openxmlformats.org/drawingml/2006/main">
              <a:ext uri="{FF2B5EF4-FFF2-40B4-BE49-F238E27FC236}">
                <a16:creationId xmlns:a16="http://schemas.microsoft.com/office/drawing/2014/main" id="{8FEF2A8A-96F7-4DBC-A287-9F69F6FEF0F1}"/>
              </a:ext>
            </a:extLst>
          </p:cNvPr>
          <p:cNvSpPr>
            <a:spLocks xmlns:a="http://schemas.openxmlformats.org/drawingml/2006/main" noGrp="1"/>
          </p:cNvSpPr>
          <p:nvPr/>
        </p:nvSpPr>
        <p:spPr>
          <a:xfrm xmlns:a="http://schemas.openxmlformats.org/drawingml/2006/main">
            <a:off x="8524875" y="2962275"/>
            <a:ext cx="228600" cy="152400"/>
          </a:xfrm>
          <a:prstGeom xmlns:a="http://schemas.openxmlformats.org/drawingml/2006/main" prst="leftArrow">
            <a:avLst/>
          </a:prstGeom>
          <a:solidFill xmlns:a="http://schemas.openxmlformats.org/drawingml/2006/main">
            <a:srgbClr val="667085"/>
          </a:solidFill>
          <a:ln xmlns:a="http://schemas.openxmlformats.org/drawingml/2006/main" w="0">
            <a:noFill/>
            <a:prstDash val="solid"/>
          </a:ln>
        </p:spPr>
      </p:sp>
      <p:sp>
        <p:nvSpPr>
          <p:cNvPr id="21" name="box">
            <a:extLst xmlns:a="http://schemas.openxmlformats.org/drawingml/2006/main">
              <a:ext uri="{FF2B5EF4-FFF2-40B4-BE49-F238E27FC236}">
                <a16:creationId xmlns:a16="http://schemas.microsoft.com/office/drawing/2014/main" id="{B3397310-BA96-4955-852B-93D6C45CC68B}"/>
              </a:ext>
            </a:extLst>
          </p:cNvPr>
          <p:cNvSpPr>
            <a:spLocks xmlns:a="http://schemas.openxmlformats.org/drawingml/2006/main" noGrp="1"/>
          </p:cNvSpPr>
          <p:nvPr/>
        </p:nvSpPr>
        <p:spPr>
          <a:xfrm xmlns:a="http://schemas.openxmlformats.org/drawingml/2006/main">
            <a:off x="8734425" y="2514600"/>
            <a:ext cx="1428750" cy="11620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22" name="text">
            <a:extLst xmlns:a="http://schemas.openxmlformats.org/drawingml/2006/main">
              <a:ext uri="{FF2B5EF4-FFF2-40B4-BE49-F238E27FC236}">
                <a16:creationId xmlns:a16="http://schemas.microsoft.com/office/drawing/2014/main" id="{B9144FEA-6F3B-4CDC-9CB1-6A508389BA35}"/>
              </a:ext>
            </a:extLst>
          </p:cNvPr>
          <p:cNvSpPr>
            <a:spLocks xmlns:a="http://schemas.openxmlformats.org/drawingml/2006/main" noGrp="1"/>
          </p:cNvSpPr>
          <p:nvPr/>
        </p:nvSpPr>
        <p:spPr>
          <a:xfrm xmlns:a="http://schemas.openxmlformats.org/drawingml/2006/main">
            <a:off x="8829675" y="2857500"/>
            <a:ext cx="12382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8148"/>
          </a:bodyPr>
          <a:lstStyle xmlns:a="http://schemas.openxmlformats.org/drawingml/2006/main"/>
          <a:p xmlns:a="http://schemas.openxmlformats.org/drawingml/2006/main">
            <a:pPr algn="ctr">
              <a:buNone/>
              <a:defRPr sz="1350" b="1">
                <a:solidFill>
                  <a:srgbClr val="17213A"/>
                </a:solidFill>
                <a:latin typeface="Thonburi"/>
                <a:ea typeface="Thonburi"/>
                <a:cs typeface="Thonburi"/>
              </a:defRPr>
            </a:pPr>
            <a:r>
              <a:rPr sz="1350" b="1">
                <a:solidFill>
                  <a:srgbClr val="17213A"/>
                </a:solidFill>
                <a:latin typeface="Thonburi"/>
                <a:ea typeface="Thonburi"/>
                <a:cs typeface="Thonburi"/>
              </a:rPr>
              <a:t>ข้อมูล/การรับฟัง</a:t>
            </a:r>
          </a:p>
        </p:txBody>
      </p:sp>
      <p:sp>
        <p:nvSpPr>
          <p:cNvPr id="23" name="">
            <a:extLst xmlns:a="http://schemas.openxmlformats.org/drawingml/2006/main">
              <a:ext uri="{FF2B5EF4-FFF2-40B4-BE49-F238E27FC236}">
                <a16:creationId xmlns:a16="http://schemas.microsoft.com/office/drawing/2014/main" id="{4A42ABCA-FD4D-403C-9A3E-2E44AACF9413}"/>
              </a:ext>
            </a:extLst>
          </p:cNvPr>
          <p:cNvSpPr>
            <a:spLocks xmlns:a="http://schemas.openxmlformats.org/drawingml/2006/main" noGrp="1"/>
          </p:cNvSpPr>
          <p:nvPr/>
        </p:nvSpPr>
        <p:spPr>
          <a:xfrm xmlns:a="http://schemas.openxmlformats.org/drawingml/2006/main">
            <a:off x="10172700" y="2962275"/>
            <a:ext cx="228600" cy="152400"/>
          </a:xfrm>
          <a:prstGeom xmlns:a="http://schemas.openxmlformats.org/drawingml/2006/main" prst="leftArrow">
            <a:avLst/>
          </a:prstGeom>
          <a:solidFill xmlns:a="http://schemas.openxmlformats.org/drawingml/2006/main">
            <a:srgbClr val="667085"/>
          </a:solidFill>
          <a:ln xmlns:a="http://schemas.openxmlformats.org/drawingml/2006/main" w="0">
            <a:noFill/>
            <a:prstDash val="solid"/>
          </a:ln>
        </p:spPr>
      </p:sp>
      <p:sp>
        <p:nvSpPr>
          <p:cNvPr id="24" name="box">
            <a:extLst xmlns:a="http://schemas.openxmlformats.org/drawingml/2006/main">
              <a:ext uri="{FF2B5EF4-FFF2-40B4-BE49-F238E27FC236}">
                <a16:creationId xmlns:a16="http://schemas.microsoft.com/office/drawing/2014/main" id="{881142F1-4D99-4D2D-A148-DF31B7B61BE6}"/>
              </a:ext>
            </a:extLst>
          </p:cNvPr>
          <p:cNvSpPr>
            <a:spLocks xmlns:a="http://schemas.openxmlformats.org/drawingml/2006/main" noGrp="1"/>
          </p:cNvSpPr>
          <p:nvPr/>
        </p:nvSpPr>
        <p:spPr>
          <a:xfrm xmlns:a="http://schemas.openxmlformats.org/drawingml/2006/main">
            <a:off x="10382250" y="2514600"/>
            <a:ext cx="1428750" cy="11620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25" name="text">
            <a:extLst xmlns:a="http://schemas.openxmlformats.org/drawingml/2006/main">
              <a:ext uri="{FF2B5EF4-FFF2-40B4-BE49-F238E27FC236}">
                <a16:creationId xmlns:a16="http://schemas.microsoft.com/office/drawing/2014/main" id="{E95F9EA9-E77D-4872-8CFB-AFD64772D17A}"/>
              </a:ext>
            </a:extLst>
          </p:cNvPr>
          <p:cNvSpPr>
            <a:spLocks xmlns:a="http://schemas.openxmlformats.org/drawingml/2006/main" noGrp="1"/>
          </p:cNvSpPr>
          <p:nvPr/>
        </p:nvSpPr>
        <p:spPr>
          <a:xfrm xmlns:a="http://schemas.openxmlformats.org/drawingml/2006/main">
            <a:off x="10477500" y="2857500"/>
            <a:ext cx="12382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8148"/>
          </a:bodyPr>
          <a:lstStyle xmlns:a="http://schemas.openxmlformats.org/drawingml/2006/main"/>
          <a:p xmlns:a="http://schemas.openxmlformats.org/drawingml/2006/main">
            <a:pPr algn="ctr">
              <a:buNone/>
              <a:defRPr sz="1350" b="1">
                <a:solidFill>
                  <a:srgbClr val="17213A"/>
                </a:solidFill>
                <a:latin typeface="Thonburi"/>
                <a:ea typeface="Thonburi"/>
                <a:cs typeface="Thonburi"/>
              </a:defRPr>
            </a:pPr>
            <a:r>
              <a:rPr sz="1350" b="1">
                <a:solidFill>
                  <a:srgbClr val="17213A"/>
                </a:solidFill>
                <a:latin typeface="Thonburi"/>
                <a:ea typeface="Thonburi"/>
                <a:cs typeface="Thonburi"/>
              </a:rPr>
              <a:t>กฎหมาย/อำนาจ</a:t>
            </a:r>
          </a:p>
        </p:txBody>
      </p:sp>
      <p:sp>
        <p:nvSpPr>
          <p:cNvPr id="26" name="text">
            <a:extLst xmlns:a="http://schemas.openxmlformats.org/drawingml/2006/main">
              <a:ext uri="{FF2B5EF4-FFF2-40B4-BE49-F238E27FC236}">
                <a16:creationId xmlns:a16="http://schemas.microsoft.com/office/drawing/2014/main" id="{0AC5045D-3F65-49DE-BAFF-6B7C0B517611}"/>
              </a:ext>
            </a:extLst>
          </p:cNvPr>
          <p:cNvSpPr>
            <a:spLocks xmlns:a="http://schemas.openxmlformats.org/drawingml/2006/main" noGrp="1"/>
          </p:cNvSpPr>
          <p:nvPr/>
        </p:nvSpPr>
        <p:spPr>
          <a:xfrm xmlns:a="http://schemas.openxmlformats.org/drawingml/2006/main">
            <a:off x="2381250" y="4324350"/>
            <a:ext cx="1143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8406"/>
          </a:bodyPr>
          <a:lstStyle xmlns:a="http://schemas.openxmlformats.org/drawingml/2006/main"/>
          <a:p xmlns:a="http://schemas.openxmlformats.org/drawingml/2006/main">
            <a:pPr algn="ctr">
              <a:buNone/>
              <a:defRPr sz="1725" b="1">
                <a:solidFill>
                  <a:srgbClr val="3E7A64"/>
                </a:solidFill>
                <a:latin typeface="Thonburi"/>
                <a:ea typeface="Thonburi"/>
                <a:cs typeface="Thonburi"/>
              </a:defRPr>
            </a:pPr>
            <a:r>
              <a:rPr sz="1725" b="1">
                <a:solidFill>
                  <a:srgbClr val="3E7A64"/>
                </a:solidFill>
                <a:latin typeface="Thonburi"/>
                <a:ea typeface="Thonburi"/>
                <a:cs typeface="Thonburi"/>
              </a:rPr>
              <a:t>ผ่าน</a:t>
            </a:r>
          </a:p>
        </p:txBody>
      </p:sp>
      <p:sp>
        <p:nvSpPr>
          <p:cNvPr id="27" name="text">
            <a:extLst xmlns:a="http://schemas.openxmlformats.org/drawingml/2006/main">
              <a:ext uri="{FF2B5EF4-FFF2-40B4-BE49-F238E27FC236}">
                <a16:creationId xmlns:a16="http://schemas.microsoft.com/office/drawing/2014/main" id="{A055A35D-BC5A-48A1-A87D-61A282BB61AF}"/>
              </a:ext>
            </a:extLst>
          </p:cNvPr>
          <p:cNvSpPr>
            <a:spLocks xmlns:a="http://schemas.openxmlformats.org/drawingml/2006/main" noGrp="1"/>
          </p:cNvSpPr>
          <p:nvPr/>
        </p:nvSpPr>
        <p:spPr>
          <a:xfrm xmlns:a="http://schemas.openxmlformats.org/drawingml/2006/main">
            <a:off x="5524500" y="4324350"/>
            <a:ext cx="1524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8406"/>
          </a:bodyPr>
          <a:lstStyle xmlns:a="http://schemas.openxmlformats.org/drawingml/2006/main"/>
          <a:p xmlns:a="http://schemas.openxmlformats.org/drawingml/2006/main">
            <a:pPr algn="ctr">
              <a:buNone/>
              <a:defRPr sz="1725" b="1">
                <a:solidFill>
                  <a:srgbClr val="C6922F"/>
                </a:solidFill>
                <a:latin typeface="Thonburi"/>
                <a:ea typeface="Thonburi"/>
                <a:cs typeface="Thonburi"/>
              </a:defRPr>
            </a:pPr>
            <a:r>
              <a:rPr sz="1725" b="1">
                <a:solidFill>
                  <a:srgbClr val="C6922F"/>
                </a:solidFill>
                <a:latin typeface="Thonburi"/>
                <a:ea typeface="Thonburi"/>
                <a:cs typeface="Thonburi"/>
              </a:rPr>
              <a:t>มีเงื่อนไข</a:t>
            </a:r>
          </a:p>
        </p:txBody>
      </p:sp>
      <p:sp>
        <p:nvSpPr>
          <p:cNvPr id="28" name="text">
            <a:extLst xmlns:a="http://schemas.openxmlformats.org/drawingml/2006/main">
              <a:ext uri="{FF2B5EF4-FFF2-40B4-BE49-F238E27FC236}">
                <a16:creationId xmlns:a16="http://schemas.microsoft.com/office/drawing/2014/main" id="{D5A398FF-C150-4176-8791-0FA78F760AAA}"/>
              </a:ext>
            </a:extLst>
          </p:cNvPr>
          <p:cNvSpPr>
            <a:spLocks xmlns:a="http://schemas.openxmlformats.org/drawingml/2006/main" noGrp="1"/>
          </p:cNvSpPr>
          <p:nvPr/>
        </p:nvSpPr>
        <p:spPr>
          <a:xfrm xmlns:a="http://schemas.openxmlformats.org/drawingml/2006/main">
            <a:off x="8858250" y="4324350"/>
            <a:ext cx="1143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8406"/>
          </a:bodyPr>
          <a:lstStyle xmlns:a="http://schemas.openxmlformats.org/drawingml/2006/main"/>
          <a:p xmlns:a="http://schemas.openxmlformats.org/drawingml/2006/main">
            <a:pPr algn="ctr">
              <a:buNone/>
              <a:defRPr sz="1725" b="1">
                <a:solidFill>
                  <a:srgbClr val="C95D4B"/>
                </a:solidFill>
                <a:latin typeface="Thonburi"/>
                <a:ea typeface="Thonburi"/>
                <a:cs typeface="Thonburi"/>
              </a:defRPr>
            </a:pPr>
            <a:r>
              <a:rPr sz="1725" b="1">
                <a:solidFill>
                  <a:srgbClr val="C95D4B"/>
                </a:solidFill>
                <a:latin typeface="Thonburi"/>
                <a:ea typeface="Thonburi"/>
                <a:cs typeface="Thonburi"/>
              </a:rPr>
              <a:t>ไม่ผ่าน</a:t>
            </a:r>
          </a:p>
        </p:txBody>
      </p:sp>
      <p:sp>
        <p:nvSpPr>
          <p:cNvPr id="29" name="text">
            <a:extLst xmlns:a="http://schemas.openxmlformats.org/drawingml/2006/main">
              <a:ext uri="{FF2B5EF4-FFF2-40B4-BE49-F238E27FC236}">
                <a16:creationId xmlns:a16="http://schemas.microsoft.com/office/drawing/2014/main" id="{AD37EAA8-A0E3-417D-9596-BCF148F68AF8}"/>
              </a:ext>
            </a:extLst>
          </p:cNvPr>
          <p:cNvSpPr>
            <a:spLocks xmlns:a="http://schemas.openxmlformats.org/drawingml/2006/main" noGrp="1"/>
          </p:cNvSpPr>
          <p:nvPr/>
        </p:nvSpPr>
        <p:spPr>
          <a:xfrm xmlns:a="http://schemas.openxmlformats.org/drawingml/2006/main">
            <a:off x="2266950" y="5276850"/>
            <a:ext cx="76581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875" b="1">
                <a:solidFill>
                  <a:srgbClr val="17213A"/>
                </a:solidFill>
                <a:latin typeface="Thonburi"/>
                <a:ea typeface="Thonburi"/>
                <a:cs typeface="Thonburi"/>
              </a:defRPr>
            </a:pPr>
            <a:r>
              <a:rPr sz="1875" b="1">
                <a:solidFill>
                  <a:srgbClr val="17213A"/>
                </a:solidFill>
                <a:latin typeface="Thonburi"/>
                <a:ea typeface="Thonburi"/>
                <a:cs typeface="Thonburi"/>
              </a:rPr>
              <a:t>คุณภาพของแผนพิสูจน์ด้วยสายเหตุผล—ไม่ใช่จำนวนหน้า</a:t>
            </a:r>
          </a:p>
        </p:txBody>
      </p:sp>
    </p:spTree>
    <p:extLst>
      <p:ext uri="{BB962C8B-B14F-4D97-AF65-F5344CB8AC3E}">
        <p14:creationId xmlns:p14="http://schemas.microsoft.com/office/powerpoint/2010/main" val="2026956401"/>
      </p:ext>
    </p:extLst>
  </p:cSld>
</p:sld>
</file>

<file path=ppt/slides/slide28.xml><?xml version="1.0" encoding="utf-8"?>
<p:sld xmlns:p="http://schemas.openxmlformats.org/presentationml/2006/main">
  <p:cSld>
    <p:bg>
      <p:bgPr>
        <a:solidFill xmlns:a="http://schemas.openxmlformats.org/drawingml/2006/main">
          <a:srgbClr val="FBFAF7"/>
        </a:solidFill>
      </p:bgPr>
    </p:bg>
    <p:spTree>
      <p:nvGrpSpPr>
        <p:cNvPr id="1" name=""/>
        <p:cNvGrpSpPr/>
        <p:nvPr/>
      </p:nvGrpSpPr>
      <p:grpSpPr>
        <a:xfrm xmlns:a="http://schemas.openxmlformats.org/drawingml/2006/main"/>
      </p:grpSpPr>
      <p:sp>
        <p:nvSpPr>
          <p:cNvPr id="20" name="text">
            <a:extLst xmlns:a="http://schemas.openxmlformats.org/drawingml/2006/main">
              <a:ext uri="{FF2B5EF4-FFF2-40B4-BE49-F238E27FC236}">
                <a16:creationId xmlns:a16="http://schemas.microsoft.com/office/drawing/2014/main" id="{714BA6C9-755B-416B-8DD8-9F480EF750CA}"/>
              </a:ext>
            </a:extLst>
          </p:cNvPr>
          <p:cNvSpPr>
            <a:spLocks xmlns:a="http://schemas.openxmlformats.org/drawingml/2006/main" noGrp="1"/>
          </p:cNvSpPr>
          <p:nvPr/>
        </p:nvSpPr>
        <p:spPr>
          <a:xfrm xmlns:a="http://schemas.openxmlformats.org/drawingml/2006/main">
            <a:off x="533400" y="323850"/>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308"/>
          </a:bodyPr>
          <a:lstStyle xmlns:a="http://schemas.openxmlformats.org/drawingml/2006/main"/>
          <a:p xmlns:a="http://schemas.openxmlformats.org/drawingml/2006/main">
            <a:pPr algn="l">
              <a:buNone/>
              <a:defRPr sz="975" b="1">
                <a:solidFill>
                  <a:srgbClr val="C6922F"/>
                </a:solidFill>
                <a:latin typeface="Thonburi"/>
                <a:ea typeface="Thonburi"/>
                <a:cs typeface="Thonburi"/>
              </a:defRPr>
            </a:pPr>
            <a:r>
              <a:rPr sz="975" b="1">
                <a:solidFill>
                  <a:srgbClr val="C6922F"/>
                </a:solidFill>
                <a:latin typeface="Thonburi"/>
                <a:ea typeface="Thonburi"/>
                <a:cs typeface="Thonburi"/>
              </a:rPr>
              <a:t>แนวทางจัดทำยุทธศาสตร์การพัฒนาการศึกษา</a:t>
            </a:r>
          </a:p>
        </p:txBody>
      </p:sp>
      <p:sp>
        <p:nvSpPr>
          <p:cNvPr id="2" name="text">
            <a:extLst xmlns:a="http://schemas.openxmlformats.org/drawingml/2006/main">
              <a:ext uri="{FF2B5EF4-FFF2-40B4-BE49-F238E27FC236}">
                <a16:creationId xmlns:a16="http://schemas.microsoft.com/office/drawing/2014/main" id="{B62B5A76-1390-41A1-901F-80327DABCBBC}"/>
              </a:ext>
            </a:extLst>
          </p:cNvPr>
          <p:cNvSpPr>
            <a:spLocks xmlns:a="http://schemas.openxmlformats.org/drawingml/2006/main" noGrp="1"/>
          </p:cNvSpPr>
          <p:nvPr/>
        </p:nvSpPr>
        <p:spPr>
          <a:xfrm xmlns:a="http://schemas.openxmlformats.org/drawingml/2006/main">
            <a:off x="533400" y="647700"/>
            <a:ext cx="111252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850" b="1">
                <a:solidFill>
                  <a:srgbClr val="17213A"/>
                </a:solidFill>
                <a:latin typeface="Thonburi"/>
                <a:ea typeface="Thonburi"/>
                <a:cs typeface="Thonburi"/>
              </a:defRPr>
            </a:pPr>
            <a:r>
              <a:rPr sz="2850" b="1">
                <a:solidFill>
                  <a:srgbClr val="17213A"/>
                </a:solidFill>
                <a:latin typeface="Thonburi"/>
                <a:ea typeface="Thonburi"/>
                <a:cs typeface="Thonburi"/>
              </a:rPr>
              <a:t>หกประเด็นร่างปัจจุบันเป็น “กรอบยกร่าง” ไม่ใช่ข้อยุติ</a:t>
            </a:r>
          </a:p>
        </p:txBody>
      </p:sp>
      <p:sp>
        <p:nvSpPr>
          <p:cNvPr id="3" name="">
            <a:extLst xmlns:a="http://schemas.openxmlformats.org/drawingml/2006/main">
              <a:ext uri="{FF2B5EF4-FFF2-40B4-BE49-F238E27FC236}">
                <a16:creationId xmlns:a16="http://schemas.microsoft.com/office/drawing/2014/main" id="{67A0C860-17A3-4565-8D6B-231E932F6367}"/>
              </a:ext>
            </a:extLst>
          </p:cNvPr>
          <p:cNvSpPr>
            <a:spLocks xmlns:a="http://schemas.openxmlformats.org/drawingml/2006/main" noGrp="1"/>
          </p:cNvSpPr>
          <p:nvPr/>
        </p:nvSpPr>
        <p:spPr>
          <a:xfrm xmlns:a="http://schemas.openxmlformats.org/drawingml/2006/main">
            <a:off x="514350" y="6419850"/>
            <a:ext cx="111633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4" name="text">
            <a:extLst xmlns:a="http://schemas.openxmlformats.org/drawingml/2006/main">
              <a:ext uri="{FF2B5EF4-FFF2-40B4-BE49-F238E27FC236}">
                <a16:creationId xmlns:a16="http://schemas.microsoft.com/office/drawing/2014/main" id="{75D7BDA9-734D-4347-80B8-2E5D2701F4B6}"/>
              </a:ext>
            </a:extLst>
          </p:cNvPr>
          <p:cNvSpPr>
            <a:spLocks xmlns:a="http://schemas.openxmlformats.org/drawingml/2006/main" noGrp="1"/>
          </p:cNvSpPr>
          <p:nvPr/>
        </p:nvSpPr>
        <p:spPr>
          <a:xfrm xmlns:a="http://schemas.openxmlformats.org/drawingml/2006/main">
            <a:off x="533400" y="6496050"/>
            <a:ext cx="8763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l">
              <a:buNone/>
              <a:defRPr sz="975" b="0">
                <a:solidFill>
                  <a:srgbClr val="667085"/>
                </a:solidFill>
                <a:latin typeface="Thonburi"/>
                <a:ea typeface="Thonburi"/>
                <a:cs typeface="Thonburi"/>
              </a:defRPr>
            </a:pPr>
            <a:r>
              <a:rPr sz="975" b="0">
                <a:solidFill>
                  <a:srgbClr val="667085"/>
                </a:solidFill>
                <a:latin typeface="Thonburi"/>
                <a:ea typeface="Thonburi"/>
                <a:cs typeface="Thonburi"/>
              </a:rPr>
              <a:t>คณะทำงานจัดทำร่างยุทธศาสตร์การพัฒนาการศึกษาจังหวัดพระนครศรีอยุธยา</a:t>
            </a:r>
          </a:p>
        </p:txBody>
      </p:sp>
      <p:sp>
        <p:nvSpPr>
          <p:cNvPr id="5" name="text">
            <a:extLst xmlns:a="http://schemas.openxmlformats.org/drawingml/2006/main">
              <a:ext uri="{FF2B5EF4-FFF2-40B4-BE49-F238E27FC236}">
                <a16:creationId xmlns:a16="http://schemas.microsoft.com/office/drawing/2014/main" id="{54A08E5C-8358-4660-9A11-1F3BBF645D78}"/>
              </a:ext>
            </a:extLst>
          </p:cNvPr>
          <p:cNvSpPr>
            <a:spLocks xmlns:a="http://schemas.openxmlformats.org/drawingml/2006/main" noGrp="1"/>
          </p:cNvSpPr>
          <p:nvPr/>
        </p:nvSpPr>
        <p:spPr>
          <a:xfrm xmlns:a="http://schemas.openxmlformats.org/drawingml/2006/main">
            <a:off x="11144250" y="6477000"/>
            <a:ext cx="5143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r">
              <a:buNone/>
              <a:defRPr sz="975" b="0">
                <a:solidFill>
                  <a:srgbClr val="667085"/>
                </a:solidFill>
                <a:latin typeface="Thonburi"/>
                <a:ea typeface="Thonburi"/>
                <a:cs typeface="Thonburi"/>
              </a:defRPr>
            </a:pPr>
            <a:r>
              <a:rPr sz="975" b="0">
                <a:solidFill>
                  <a:srgbClr val="667085"/>
                </a:solidFill>
                <a:latin typeface="Thonburi"/>
                <a:ea typeface="Thonburi"/>
                <a:cs typeface="Thonburi"/>
              </a:rPr>
              <a:t>28</a:t>
            </a:r>
          </a:p>
        </p:txBody>
      </p:sp>
      <p:sp>
        <p:nvSpPr>
          <p:cNvPr id="6" name="box">
            <a:extLst xmlns:a="http://schemas.openxmlformats.org/drawingml/2006/main">
              <a:ext uri="{FF2B5EF4-FFF2-40B4-BE49-F238E27FC236}">
                <a16:creationId xmlns:a16="http://schemas.microsoft.com/office/drawing/2014/main" id="{B3301466-26BB-453E-8CC1-247E989B53C4}"/>
              </a:ext>
            </a:extLst>
          </p:cNvPr>
          <p:cNvSpPr>
            <a:spLocks xmlns:a="http://schemas.openxmlformats.org/drawingml/2006/main" noGrp="1"/>
          </p:cNvSpPr>
          <p:nvPr/>
        </p:nvSpPr>
        <p:spPr>
          <a:xfrm xmlns:a="http://schemas.openxmlformats.org/drawingml/2006/main">
            <a:off x="590550" y="1562100"/>
            <a:ext cx="5219700" cy="9715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7" name="text">
            <a:extLst xmlns:a="http://schemas.openxmlformats.org/drawingml/2006/main">
              <a:ext uri="{FF2B5EF4-FFF2-40B4-BE49-F238E27FC236}">
                <a16:creationId xmlns:a16="http://schemas.microsoft.com/office/drawing/2014/main" id="{D96DB805-BA90-4527-9431-041678600849}"/>
              </a:ext>
            </a:extLst>
          </p:cNvPr>
          <p:cNvSpPr>
            <a:spLocks xmlns:a="http://schemas.openxmlformats.org/drawingml/2006/main" noGrp="1"/>
          </p:cNvSpPr>
          <p:nvPr/>
        </p:nvSpPr>
        <p:spPr>
          <a:xfrm xmlns:a="http://schemas.openxmlformats.org/drawingml/2006/main">
            <a:off x="819150" y="1790700"/>
            <a:ext cx="47625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1 ความต่อเนื่องและความเสมอภาค</a:t>
            </a:r>
          </a:p>
        </p:txBody>
      </p:sp>
      <p:sp>
        <p:nvSpPr>
          <p:cNvPr id="8" name="box">
            <a:extLst xmlns:a="http://schemas.openxmlformats.org/drawingml/2006/main">
              <a:ext uri="{FF2B5EF4-FFF2-40B4-BE49-F238E27FC236}">
                <a16:creationId xmlns:a16="http://schemas.microsoft.com/office/drawing/2014/main" id="{440C6B31-A1D2-4D81-BABA-6297FF6F2F24}"/>
              </a:ext>
            </a:extLst>
          </p:cNvPr>
          <p:cNvSpPr>
            <a:spLocks xmlns:a="http://schemas.openxmlformats.org/drawingml/2006/main" noGrp="1"/>
          </p:cNvSpPr>
          <p:nvPr/>
        </p:nvSpPr>
        <p:spPr>
          <a:xfrm xmlns:a="http://schemas.openxmlformats.org/drawingml/2006/main">
            <a:off x="6210300" y="1562100"/>
            <a:ext cx="5219700" cy="9715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9" name="text">
            <a:extLst xmlns:a="http://schemas.openxmlformats.org/drawingml/2006/main">
              <a:ext uri="{FF2B5EF4-FFF2-40B4-BE49-F238E27FC236}">
                <a16:creationId xmlns:a16="http://schemas.microsoft.com/office/drawing/2014/main" id="{7877A885-96C7-404F-B1F2-F95A2F02B432}"/>
              </a:ext>
            </a:extLst>
          </p:cNvPr>
          <p:cNvSpPr>
            <a:spLocks xmlns:a="http://schemas.openxmlformats.org/drawingml/2006/main" noGrp="1"/>
          </p:cNvSpPr>
          <p:nvPr/>
        </p:nvSpPr>
        <p:spPr>
          <a:xfrm xmlns:a="http://schemas.openxmlformats.org/drawingml/2006/main">
            <a:off x="6438900" y="1790700"/>
            <a:ext cx="47625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2 สมรรถนะพื้นฐานและช่วงเปลี่ยนผ่าน</a:t>
            </a:r>
          </a:p>
        </p:txBody>
      </p:sp>
      <p:sp>
        <p:nvSpPr>
          <p:cNvPr id="10" name="box">
            <a:extLst xmlns:a="http://schemas.openxmlformats.org/drawingml/2006/main">
              <a:ext uri="{FF2B5EF4-FFF2-40B4-BE49-F238E27FC236}">
                <a16:creationId xmlns:a16="http://schemas.microsoft.com/office/drawing/2014/main" id="{CEDC20AF-637A-4E2B-AA5F-B2375DB72348}"/>
              </a:ext>
            </a:extLst>
          </p:cNvPr>
          <p:cNvSpPr>
            <a:spLocks xmlns:a="http://schemas.openxmlformats.org/drawingml/2006/main" noGrp="1"/>
          </p:cNvSpPr>
          <p:nvPr/>
        </p:nvSpPr>
        <p:spPr>
          <a:xfrm xmlns:a="http://schemas.openxmlformats.org/drawingml/2006/main">
            <a:off x="590550" y="2867025"/>
            <a:ext cx="5219700" cy="9715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11" name="text">
            <a:extLst xmlns:a="http://schemas.openxmlformats.org/drawingml/2006/main">
              <a:ext uri="{FF2B5EF4-FFF2-40B4-BE49-F238E27FC236}">
                <a16:creationId xmlns:a16="http://schemas.microsoft.com/office/drawing/2014/main" id="{DBFF5838-FF7E-4325-8EB2-1C4E1E4F3822}"/>
              </a:ext>
            </a:extLst>
          </p:cNvPr>
          <p:cNvSpPr>
            <a:spLocks xmlns:a="http://schemas.openxmlformats.org/drawingml/2006/main" noGrp="1"/>
          </p:cNvSpPr>
          <p:nvPr/>
        </p:nvSpPr>
        <p:spPr>
          <a:xfrm xmlns:a="http://schemas.openxmlformats.org/drawingml/2006/main">
            <a:off x="819150" y="3095625"/>
            <a:ext cx="47625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3 เรียน–งาน–ผู้ประกอบการและทักษะอนาคต</a:t>
            </a:r>
          </a:p>
        </p:txBody>
      </p:sp>
      <p:sp>
        <p:nvSpPr>
          <p:cNvPr id="12" name="box">
            <a:extLst xmlns:a="http://schemas.openxmlformats.org/drawingml/2006/main">
              <a:ext uri="{FF2B5EF4-FFF2-40B4-BE49-F238E27FC236}">
                <a16:creationId xmlns:a16="http://schemas.microsoft.com/office/drawing/2014/main" id="{E7B42E19-A998-4C9D-918B-EAD81D197D4B}"/>
              </a:ext>
            </a:extLst>
          </p:cNvPr>
          <p:cNvSpPr>
            <a:spLocks xmlns:a="http://schemas.openxmlformats.org/drawingml/2006/main" noGrp="1"/>
          </p:cNvSpPr>
          <p:nvPr/>
        </p:nvSpPr>
        <p:spPr>
          <a:xfrm xmlns:a="http://schemas.openxmlformats.org/drawingml/2006/main">
            <a:off x="6210300" y="2867025"/>
            <a:ext cx="5219700" cy="971550"/>
          </a:xfrm>
          <a:prstGeom xmlns:a="http://schemas.openxmlformats.org/drawingml/2006/main" prst="rect">
            <a:avLst/>
          </a:prstGeom>
          <a:solidFill xmlns:a="http://schemas.openxmlformats.org/drawingml/2006/main">
            <a:srgbClr val="F3E7C9"/>
          </a:solidFill>
          <a:ln xmlns:a="http://schemas.openxmlformats.org/drawingml/2006/main" w="9525">
            <a:solidFill>
              <a:srgbClr val="CBD2DC"/>
            </a:solidFill>
            <a:prstDash val="solid"/>
          </a:ln>
        </p:spPr>
      </p:sp>
      <p:sp>
        <p:nvSpPr>
          <p:cNvPr id="13" name="text">
            <a:extLst xmlns:a="http://schemas.openxmlformats.org/drawingml/2006/main">
              <a:ext uri="{FF2B5EF4-FFF2-40B4-BE49-F238E27FC236}">
                <a16:creationId xmlns:a16="http://schemas.microsoft.com/office/drawing/2014/main" id="{377B0B13-5E37-4AFD-BDD2-69DB74465F72}"/>
              </a:ext>
            </a:extLst>
          </p:cNvPr>
          <p:cNvSpPr>
            <a:spLocks xmlns:a="http://schemas.openxmlformats.org/drawingml/2006/main" noGrp="1"/>
          </p:cNvSpPr>
          <p:nvPr/>
        </p:nvSpPr>
        <p:spPr>
          <a:xfrm xmlns:a="http://schemas.openxmlformats.org/drawingml/2006/main">
            <a:off x="6438900" y="3095625"/>
            <a:ext cx="47625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4 มรดก สุขภาวะ ความปลอดภัย พฤติกรรม และแนะแนว</a:t>
            </a:r>
          </a:p>
        </p:txBody>
      </p:sp>
      <p:sp>
        <p:nvSpPr>
          <p:cNvPr id="14" name="box">
            <a:extLst xmlns:a="http://schemas.openxmlformats.org/drawingml/2006/main">
              <a:ext uri="{FF2B5EF4-FFF2-40B4-BE49-F238E27FC236}">
                <a16:creationId xmlns:a16="http://schemas.microsoft.com/office/drawing/2014/main" id="{411D20B3-71E1-466F-81AB-31A84356C074}"/>
              </a:ext>
            </a:extLst>
          </p:cNvPr>
          <p:cNvSpPr>
            <a:spLocks xmlns:a="http://schemas.openxmlformats.org/drawingml/2006/main" noGrp="1"/>
          </p:cNvSpPr>
          <p:nvPr/>
        </p:nvSpPr>
        <p:spPr>
          <a:xfrm xmlns:a="http://schemas.openxmlformats.org/drawingml/2006/main">
            <a:off x="590550" y="4171950"/>
            <a:ext cx="5219700" cy="9715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15" name="text">
            <a:extLst xmlns:a="http://schemas.openxmlformats.org/drawingml/2006/main">
              <a:ext uri="{FF2B5EF4-FFF2-40B4-BE49-F238E27FC236}">
                <a16:creationId xmlns:a16="http://schemas.microsoft.com/office/drawing/2014/main" id="{047E3CF5-C2B4-4791-9633-0E649D3B8BBA}"/>
              </a:ext>
            </a:extLst>
          </p:cNvPr>
          <p:cNvSpPr>
            <a:spLocks xmlns:a="http://schemas.openxmlformats.org/drawingml/2006/main" noGrp="1"/>
          </p:cNvSpPr>
          <p:nvPr/>
        </p:nvSpPr>
        <p:spPr>
          <a:xfrm xmlns:a="http://schemas.openxmlformats.org/drawingml/2006/main">
            <a:off x="819150" y="4400550"/>
            <a:ext cx="47625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5 เครือข่ายบริการตามประชากรและความร่วมมือเอกชน</a:t>
            </a:r>
          </a:p>
        </p:txBody>
      </p:sp>
      <p:sp>
        <p:nvSpPr>
          <p:cNvPr id="16" name="box">
            <a:extLst xmlns:a="http://schemas.openxmlformats.org/drawingml/2006/main">
              <a:ext uri="{FF2B5EF4-FFF2-40B4-BE49-F238E27FC236}">
                <a16:creationId xmlns:a16="http://schemas.microsoft.com/office/drawing/2014/main" id="{BFAF4528-3FC8-45AB-A594-BA2EC1B5CD17}"/>
              </a:ext>
            </a:extLst>
          </p:cNvPr>
          <p:cNvSpPr>
            <a:spLocks xmlns:a="http://schemas.openxmlformats.org/drawingml/2006/main" noGrp="1"/>
          </p:cNvSpPr>
          <p:nvPr/>
        </p:nvSpPr>
        <p:spPr>
          <a:xfrm xmlns:a="http://schemas.openxmlformats.org/drawingml/2006/main">
            <a:off x="6210300" y="4171950"/>
            <a:ext cx="5219700" cy="9715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17" name="text">
            <a:extLst xmlns:a="http://schemas.openxmlformats.org/drawingml/2006/main">
              <a:ext uri="{FF2B5EF4-FFF2-40B4-BE49-F238E27FC236}">
                <a16:creationId xmlns:a16="http://schemas.microsoft.com/office/drawing/2014/main" id="{660BB085-3AF0-4B87-BCEA-AF860ADB09EB}"/>
              </a:ext>
            </a:extLst>
          </p:cNvPr>
          <p:cNvSpPr>
            <a:spLocks xmlns:a="http://schemas.openxmlformats.org/drawingml/2006/main" noGrp="1"/>
          </p:cNvSpPr>
          <p:nvPr/>
        </p:nvSpPr>
        <p:spPr>
          <a:xfrm xmlns:a="http://schemas.openxmlformats.org/drawingml/2006/main">
            <a:off x="6438900" y="4400550"/>
            <a:ext cx="47625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6 ธรรมาภิบาล ข้อมูล และการประสานทุกสังกัด</a:t>
            </a:r>
          </a:p>
        </p:txBody>
      </p:sp>
      <p:sp>
        <p:nvSpPr>
          <p:cNvPr id="18" name="box">
            <a:extLst xmlns:a="http://schemas.openxmlformats.org/drawingml/2006/main">
              <a:ext uri="{FF2B5EF4-FFF2-40B4-BE49-F238E27FC236}">
                <a16:creationId xmlns:a16="http://schemas.microsoft.com/office/drawing/2014/main" id="{0A9D25A3-CFB1-42AE-A0E1-D47832561270}"/>
              </a:ext>
            </a:extLst>
          </p:cNvPr>
          <p:cNvSpPr>
            <a:spLocks xmlns:a="http://schemas.openxmlformats.org/drawingml/2006/main" noGrp="1"/>
          </p:cNvSpPr>
          <p:nvPr/>
        </p:nvSpPr>
        <p:spPr>
          <a:xfrm xmlns:a="http://schemas.openxmlformats.org/drawingml/2006/main">
            <a:off x="1714500" y="5657850"/>
            <a:ext cx="8763000" cy="457200"/>
          </a:xfrm>
          <a:prstGeom xmlns:a="http://schemas.openxmlformats.org/drawingml/2006/main" prst="rect">
            <a:avLst/>
          </a:prstGeom>
          <a:solidFill xmlns:a="http://schemas.openxmlformats.org/drawingml/2006/main">
            <a:srgbClr val="DDEAF7"/>
          </a:solidFill>
          <a:ln xmlns:a="http://schemas.openxmlformats.org/drawingml/2006/main" w="0">
            <a:noFill/>
            <a:prstDash val="solid"/>
          </a:ln>
        </p:spPr>
      </p:sp>
      <p:sp>
        <p:nvSpPr>
          <p:cNvPr id="19" name="text">
            <a:extLst xmlns:a="http://schemas.openxmlformats.org/drawingml/2006/main">
              <a:ext uri="{FF2B5EF4-FFF2-40B4-BE49-F238E27FC236}">
                <a16:creationId xmlns:a16="http://schemas.microsoft.com/office/drawing/2014/main" id="{B23A38E6-B629-4470-8EDC-65EB50EFCE07}"/>
              </a:ext>
            </a:extLst>
          </p:cNvPr>
          <p:cNvSpPr>
            <a:spLocks xmlns:a="http://schemas.openxmlformats.org/drawingml/2006/main" noGrp="1"/>
          </p:cNvSpPr>
          <p:nvPr/>
        </p:nvSpPr>
        <p:spPr>
          <a:xfrm xmlns:a="http://schemas.openxmlformats.org/drawingml/2006/main">
            <a:off x="1962150" y="5772150"/>
            <a:ext cx="82677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5926"/>
          </a:bodyPr>
          <a:lstStyle xmlns:a="http://schemas.openxmlformats.org/drawingml/2006/main"/>
          <a:p xmlns:a="http://schemas.openxmlformats.org/drawingml/2006/main">
            <a:pPr algn="ctr">
              <a:buNone/>
              <a:defRPr sz="1350" b="1">
                <a:solidFill>
                  <a:srgbClr val="2F6FB2"/>
                </a:solidFill>
                <a:latin typeface="Thonburi"/>
                <a:ea typeface="Thonburi"/>
                <a:cs typeface="Thonburi"/>
              </a:defRPr>
            </a:pPr>
            <a:r>
              <a:rPr sz="1350" b="1">
                <a:solidFill>
                  <a:srgbClr val="2F6FB2"/>
                </a:solidFill>
                <a:latin typeface="Thonburi"/>
                <a:ea typeface="Thonburi"/>
                <a:cs typeface="Thonburi"/>
              </a:rPr>
              <a:t>ต้องผ่านการรับฟัง การกลั่นกรอง และมติของกลไกจังหวัดก่อนใช้เป็นข้อยุติ</a:t>
            </a:r>
          </a:p>
        </p:txBody>
      </p:sp>
    </p:spTree>
    <p:extLst>
      <p:ext uri="{BB962C8B-B14F-4D97-AF65-F5344CB8AC3E}">
        <p14:creationId xmlns:p14="http://schemas.microsoft.com/office/powerpoint/2010/main" val="872661120"/>
      </p:ext>
    </p:extLst>
  </p:cSld>
</p:sld>
</file>

<file path=ppt/slides/slide29.xml><?xml version="1.0" encoding="utf-8"?>
<p:sld xmlns:p="http://schemas.openxmlformats.org/presentationml/2006/main">
  <p:cSld>
    <p:bg>
      <p:bgPr>
        <a:solidFill xmlns:a="http://schemas.openxmlformats.org/drawingml/2006/main">
          <a:srgbClr val="FBFAF7"/>
        </a:solidFill>
      </p:bgPr>
    </p:bg>
    <p:spTree>
      <p:nvGrpSpPr>
        <p:cNvPr id="1" name=""/>
        <p:cNvGrpSpPr/>
        <p:nvPr/>
      </p:nvGrpSpPr>
      <p:grpSpPr>
        <a:xfrm xmlns:a="http://schemas.openxmlformats.org/drawingml/2006/main"/>
      </p:grpSpPr>
      <p:sp>
        <p:nvSpPr>
          <p:cNvPr id="23" name="text">
            <a:extLst xmlns:a="http://schemas.openxmlformats.org/drawingml/2006/main">
              <a:ext uri="{FF2B5EF4-FFF2-40B4-BE49-F238E27FC236}">
                <a16:creationId xmlns:a16="http://schemas.microsoft.com/office/drawing/2014/main" id="{0E16E8CD-F9A0-453A-9579-0EB96BB4964D}"/>
              </a:ext>
            </a:extLst>
          </p:cNvPr>
          <p:cNvSpPr>
            <a:spLocks xmlns:a="http://schemas.openxmlformats.org/drawingml/2006/main" noGrp="1"/>
          </p:cNvSpPr>
          <p:nvPr/>
        </p:nvSpPr>
        <p:spPr>
          <a:xfrm xmlns:a="http://schemas.openxmlformats.org/drawingml/2006/main">
            <a:off x="533400" y="323850"/>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308"/>
          </a:bodyPr>
          <a:lstStyle xmlns:a="http://schemas.openxmlformats.org/drawingml/2006/main"/>
          <a:p xmlns:a="http://schemas.openxmlformats.org/drawingml/2006/main">
            <a:pPr algn="l">
              <a:buNone/>
              <a:defRPr sz="975" b="1">
                <a:solidFill>
                  <a:srgbClr val="C6922F"/>
                </a:solidFill>
                <a:latin typeface="Thonburi"/>
                <a:ea typeface="Thonburi"/>
                <a:cs typeface="Thonburi"/>
              </a:defRPr>
            </a:pPr>
            <a:r>
              <a:rPr sz="975" b="1">
                <a:solidFill>
                  <a:srgbClr val="C6922F"/>
                </a:solidFill>
                <a:latin typeface="Thonburi"/>
                <a:ea typeface="Thonburi"/>
                <a:cs typeface="Thonburi"/>
              </a:rPr>
              <a:t>แนวทางจัดทำยุทธศาสตร์การพัฒนาการศึกษา</a:t>
            </a:r>
          </a:p>
        </p:txBody>
      </p:sp>
      <p:sp>
        <p:nvSpPr>
          <p:cNvPr id="2" name="text">
            <a:extLst xmlns:a="http://schemas.openxmlformats.org/drawingml/2006/main">
              <a:ext uri="{FF2B5EF4-FFF2-40B4-BE49-F238E27FC236}">
                <a16:creationId xmlns:a16="http://schemas.microsoft.com/office/drawing/2014/main" id="{BE2E6296-32ED-490C-8279-887352E017D5}"/>
              </a:ext>
            </a:extLst>
          </p:cNvPr>
          <p:cNvSpPr>
            <a:spLocks xmlns:a="http://schemas.openxmlformats.org/drawingml/2006/main" noGrp="1"/>
          </p:cNvSpPr>
          <p:nvPr/>
        </p:nvSpPr>
        <p:spPr>
          <a:xfrm xmlns:a="http://schemas.openxmlformats.org/drawingml/2006/main">
            <a:off x="533400" y="647700"/>
            <a:ext cx="111252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850" b="1">
                <a:solidFill>
                  <a:srgbClr val="17213A"/>
                </a:solidFill>
                <a:latin typeface="Thonburi"/>
                <a:ea typeface="Thonburi"/>
                <a:cs typeface="Thonburi"/>
              </a:defRPr>
            </a:pPr>
            <a:r>
              <a:rPr sz="2850" b="1">
                <a:solidFill>
                  <a:srgbClr val="17213A"/>
                </a:solidFill>
                <a:latin typeface="Thonburi"/>
                <a:ea typeface="Thonburi"/>
                <a:cs typeface="Thonburi"/>
              </a:rPr>
              <a:t>ฝึกปฏิบัติ 3 รอบ: จากปัญหา → ยุทธศาสตร์ → การตรวจคุณภาพ</a:t>
            </a:r>
          </a:p>
        </p:txBody>
      </p:sp>
      <p:sp>
        <p:nvSpPr>
          <p:cNvPr id="3" name="">
            <a:extLst xmlns:a="http://schemas.openxmlformats.org/drawingml/2006/main">
              <a:ext uri="{FF2B5EF4-FFF2-40B4-BE49-F238E27FC236}">
                <a16:creationId xmlns:a16="http://schemas.microsoft.com/office/drawing/2014/main" id="{D478083A-9D4F-4FFE-AB9A-6BD7E0E535B6}"/>
              </a:ext>
            </a:extLst>
          </p:cNvPr>
          <p:cNvSpPr>
            <a:spLocks xmlns:a="http://schemas.openxmlformats.org/drawingml/2006/main" noGrp="1"/>
          </p:cNvSpPr>
          <p:nvPr/>
        </p:nvSpPr>
        <p:spPr>
          <a:xfrm xmlns:a="http://schemas.openxmlformats.org/drawingml/2006/main">
            <a:off x="514350" y="6419850"/>
            <a:ext cx="111633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4" name="text">
            <a:extLst xmlns:a="http://schemas.openxmlformats.org/drawingml/2006/main">
              <a:ext uri="{FF2B5EF4-FFF2-40B4-BE49-F238E27FC236}">
                <a16:creationId xmlns:a16="http://schemas.microsoft.com/office/drawing/2014/main" id="{AA263E27-A4CB-4300-9746-414DEBDD8DD7}"/>
              </a:ext>
            </a:extLst>
          </p:cNvPr>
          <p:cNvSpPr>
            <a:spLocks xmlns:a="http://schemas.openxmlformats.org/drawingml/2006/main" noGrp="1"/>
          </p:cNvSpPr>
          <p:nvPr/>
        </p:nvSpPr>
        <p:spPr>
          <a:xfrm xmlns:a="http://schemas.openxmlformats.org/drawingml/2006/main">
            <a:off x="533400" y="6496050"/>
            <a:ext cx="8763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l">
              <a:buNone/>
              <a:defRPr sz="975" b="0">
                <a:solidFill>
                  <a:srgbClr val="667085"/>
                </a:solidFill>
                <a:latin typeface="Thonburi"/>
                <a:ea typeface="Thonburi"/>
                <a:cs typeface="Thonburi"/>
              </a:defRPr>
            </a:pPr>
            <a:r>
              <a:rPr sz="975" b="0">
                <a:solidFill>
                  <a:srgbClr val="667085"/>
                </a:solidFill>
                <a:latin typeface="Thonburi"/>
                <a:ea typeface="Thonburi"/>
                <a:cs typeface="Thonburi"/>
              </a:rPr>
              <a:t>คณะทำงานจัดทำร่างยุทธศาสตร์การพัฒนาการศึกษาจังหวัดพระนครศรีอยุธยา</a:t>
            </a:r>
          </a:p>
        </p:txBody>
      </p:sp>
      <p:sp>
        <p:nvSpPr>
          <p:cNvPr id="5" name="text">
            <a:extLst xmlns:a="http://schemas.openxmlformats.org/drawingml/2006/main">
              <a:ext uri="{FF2B5EF4-FFF2-40B4-BE49-F238E27FC236}">
                <a16:creationId xmlns:a16="http://schemas.microsoft.com/office/drawing/2014/main" id="{D0B9E485-29CB-406B-9EF9-76AD09AAD13B}"/>
              </a:ext>
            </a:extLst>
          </p:cNvPr>
          <p:cNvSpPr>
            <a:spLocks xmlns:a="http://schemas.openxmlformats.org/drawingml/2006/main" noGrp="1"/>
          </p:cNvSpPr>
          <p:nvPr/>
        </p:nvSpPr>
        <p:spPr>
          <a:xfrm xmlns:a="http://schemas.openxmlformats.org/drawingml/2006/main">
            <a:off x="11144250" y="6477000"/>
            <a:ext cx="5143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r">
              <a:buNone/>
              <a:defRPr sz="975" b="0">
                <a:solidFill>
                  <a:srgbClr val="667085"/>
                </a:solidFill>
                <a:latin typeface="Thonburi"/>
                <a:ea typeface="Thonburi"/>
                <a:cs typeface="Thonburi"/>
              </a:defRPr>
            </a:pPr>
            <a:r>
              <a:rPr sz="975" b="0">
                <a:solidFill>
                  <a:srgbClr val="667085"/>
                </a:solidFill>
                <a:latin typeface="Thonburi"/>
                <a:ea typeface="Thonburi"/>
                <a:cs typeface="Thonburi"/>
              </a:rPr>
              <a:t>29</a:t>
            </a:r>
          </a:p>
        </p:txBody>
      </p:sp>
      <p:sp>
        <p:nvSpPr>
          <p:cNvPr id="6" name="text">
            <a:extLst xmlns:a="http://schemas.openxmlformats.org/drawingml/2006/main">
              <a:ext uri="{FF2B5EF4-FFF2-40B4-BE49-F238E27FC236}">
                <a16:creationId xmlns:a16="http://schemas.microsoft.com/office/drawing/2014/main" id="{9104C7EE-F92E-417C-ABF0-6F65EEA70592}"/>
              </a:ext>
            </a:extLst>
          </p:cNvPr>
          <p:cNvSpPr>
            <a:spLocks xmlns:a="http://schemas.openxmlformats.org/drawingml/2006/main" noGrp="1"/>
          </p:cNvSpPr>
          <p:nvPr/>
        </p:nvSpPr>
        <p:spPr>
          <a:xfrm xmlns:a="http://schemas.openxmlformats.org/drawingml/2006/main">
            <a:off x="666750" y="1676400"/>
            <a:ext cx="3143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350" b="1">
                <a:solidFill>
                  <a:srgbClr val="C6922F"/>
                </a:solidFill>
                <a:latin typeface="Thonburi"/>
                <a:ea typeface="Thonburi"/>
                <a:cs typeface="Thonburi"/>
              </a:defRPr>
            </a:pPr>
            <a:r>
              <a:rPr sz="1350" b="1">
                <a:solidFill>
                  <a:srgbClr val="C6922F"/>
                </a:solidFill>
                <a:latin typeface="Thonburi"/>
                <a:ea typeface="Thonburi"/>
                <a:cs typeface="Thonburi"/>
              </a:rPr>
              <a:t>ฝึก 1</a:t>
            </a:r>
          </a:p>
        </p:txBody>
      </p:sp>
      <p:sp>
        <p:nvSpPr>
          <p:cNvPr id="7" name="text">
            <a:extLst xmlns:a="http://schemas.openxmlformats.org/drawingml/2006/main">
              <a:ext uri="{FF2B5EF4-FFF2-40B4-BE49-F238E27FC236}">
                <a16:creationId xmlns:a16="http://schemas.microsoft.com/office/drawing/2014/main" id="{9B2DA254-2A69-4B4E-AF1F-54372A741530}"/>
              </a:ext>
            </a:extLst>
          </p:cNvPr>
          <p:cNvSpPr>
            <a:spLocks xmlns:a="http://schemas.openxmlformats.org/drawingml/2006/main" noGrp="1"/>
          </p:cNvSpPr>
          <p:nvPr/>
        </p:nvSpPr>
        <p:spPr>
          <a:xfrm xmlns:a="http://schemas.openxmlformats.org/drawingml/2006/main">
            <a:off x="666750" y="2228850"/>
            <a:ext cx="314325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025" b="1">
                <a:solidFill>
                  <a:srgbClr val="17213A"/>
                </a:solidFill>
                <a:latin typeface="Thonburi"/>
                <a:ea typeface="Thonburi"/>
                <a:cs typeface="Thonburi"/>
              </a:defRPr>
            </a:pPr>
            <a:r>
              <a:rPr sz="2025" b="1">
                <a:solidFill>
                  <a:srgbClr val="17213A"/>
                </a:solidFill>
                <a:latin typeface="Thonburi"/>
                <a:ea typeface="Thonburi"/>
                <a:cs typeface="Thonburi"/>
              </a:rPr>
              <a:t>ปัญหา–หลักฐาน–สาเหตุราก</a:t>
            </a:r>
          </a:p>
        </p:txBody>
      </p:sp>
      <p:sp>
        <p:nvSpPr>
          <p:cNvPr id="8" name="">
            <a:extLst xmlns:a="http://schemas.openxmlformats.org/drawingml/2006/main">
              <a:ext uri="{FF2B5EF4-FFF2-40B4-BE49-F238E27FC236}">
                <a16:creationId xmlns:a16="http://schemas.microsoft.com/office/drawing/2014/main" id="{9E33A727-5021-48A1-A250-A778078CEC5E}"/>
              </a:ext>
            </a:extLst>
          </p:cNvPr>
          <p:cNvSpPr>
            <a:spLocks xmlns:a="http://schemas.openxmlformats.org/drawingml/2006/main" noGrp="1"/>
          </p:cNvSpPr>
          <p:nvPr/>
        </p:nvSpPr>
        <p:spPr>
          <a:xfrm xmlns:a="http://schemas.openxmlformats.org/drawingml/2006/main">
            <a:off x="666750" y="3238500"/>
            <a:ext cx="314325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9" name="text">
            <a:extLst xmlns:a="http://schemas.openxmlformats.org/drawingml/2006/main">
              <a:ext uri="{FF2B5EF4-FFF2-40B4-BE49-F238E27FC236}">
                <a16:creationId xmlns:a16="http://schemas.microsoft.com/office/drawing/2014/main" id="{1E9B8A00-12DD-4274-B06B-35EEC1EBBE55}"/>
              </a:ext>
            </a:extLst>
          </p:cNvPr>
          <p:cNvSpPr>
            <a:spLocks xmlns:a="http://schemas.openxmlformats.org/drawingml/2006/main" noGrp="1"/>
          </p:cNvSpPr>
          <p:nvPr/>
        </p:nvSpPr>
        <p:spPr>
          <a:xfrm xmlns:a="http://schemas.openxmlformats.org/drawingml/2006/main">
            <a:off x="666750" y="3524250"/>
            <a:ext cx="95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0196"/>
          </a:bodyPr>
          <a:lstStyle xmlns:a="http://schemas.openxmlformats.org/drawingml/2006/main"/>
          <a:p xmlns:a="http://schemas.openxmlformats.org/drawingml/2006/main">
            <a:pPr algn="l">
              <a:buNone/>
              <a:defRPr sz="1275" b="1">
                <a:solidFill>
                  <a:srgbClr val="667085"/>
                </a:solidFill>
                <a:latin typeface="Thonburi"/>
                <a:ea typeface="Thonburi"/>
                <a:cs typeface="Thonburi"/>
              </a:defRPr>
            </a:pPr>
            <a:r>
              <a:rPr sz="1275" b="1">
                <a:solidFill>
                  <a:srgbClr val="667085"/>
                </a:solidFill>
                <a:latin typeface="Thonburi"/>
                <a:ea typeface="Thonburi"/>
                <a:cs typeface="Thonburi"/>
              </a:rPr>
              <a:t>ผลผลิต</a:t>
            </a:r>
          </a:p>
        </p:txBody>
      </p:sp>
      <p:sp>
        <p:nvSpPr>
          <p:cNvPr id="10" name="text">
            <a:extLst xmlns:a="http://schemas.openxmlformats.org/drawingml/2006/main">
              <a:ext uri="{FF2B5EF4-FFF2-40B4-BE49-F238E27FC236}">
                <a16:creationId xmlns:a16="http://schemas.microsoft.com/office/drawing/2014/main" id="{1C1F8EE5-D907-40EB-AF08-0B8725528755}"/>
              </a:ext>
            </a:extLst>
          </p:cNvPr>
          <p:cNvSpPr>
            <a:spLocks xmlns:a="http://schemas.openxmlformats.org/drawingml/2006/main" noGrp="1"/>
          </p:cNvSpPr>
          <p:nvPr/>
        </p:nvSpPr>
        <p:spPr>
          <a:xfrm xmlns:a="http://schemas.openxmlformats.org/drawingml/2006/main">
            <a:off x="666750" y="3962400"/>
            <a:ext cx="3143250" cy="933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425" b="0">
                <a:solidFill>
                  <a:srgbClr val="27334F"/>
                </a:solidFill>
                <a:latin typeface="Thonburi"/>
                <a:ea typeface="Thonburi"/>
                <a:cs typeface="Thonburi"/>
              </a:defRPr>
            </a:pPr>
            <a:r>
              <a:rPr sz="1425" b="0">
                <a:solidFill>
                  <a:srgbClr val="27334F"/>
                </a:solidFill>
                <a:latin typeface="Thonburi"/>
                <a:ea typeface="Thonburi"/>
                <a:cs typeface="Thonburi"/>
              </a:rPr>
              <a:t>ได้ตารางวิเคราะห์ปัญหา 1 เรื่อง</a:t>
            </a:r>
          </a:p>
        </p:txBody>
      </p:sp>
      <p:sp>
        <p:nvSpPr>
          <p:cNvPr id="11" name="text">
            <a:extLst xmlns:a="http://schemas.openxmlformats.org/drawingml/2006/main">
              <a:ext uri="{FF2B5EF4-FFF2-40B4-BE49-F238E27FC236}">
                <a16:creationId xmlns:a16="http://schemas.microsoft.com/office/drawing/2014/main" id="{ADAC694B-44AF-40B5-A75A-C2A5B1273C2F}"/>
              </a:ext>
            </a:extLst>
          </p:cNvPr>
          <p:cNvSpPr>
            <a:spLocks xmlns:a="http://schemas.openxmlformats.org/drawingml/2006/main" noGrp="1"/>
          </p:cNvSpPr>
          <p:nvPr/>
        </p:nvSpPr>
        <p:spPr>
          <a:xfrm xmlns:a="http://schemas.openxmlformats.org/drawingml/2006/main">
            <a:off x="4476750" y="1676400"/>
            <a:ext cx="3143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350" b="1">
                <a:solidFill>
                  <a:srgbClr val="C6922F"/>
                </a:solidFill>
                <a:latin typeface="Thonburi"/>
                <a:ea typeface="Thonburi"/>
                <a:cs typeface="Thonburi"/>
              </a:defRPr>
            </a:pPr>
            <a:r>
              <a:rPr sz="1350" b="1">
                <a:solidFill>
                  <a:srgbClr val="C6922F"/>
                </a:solidFill>
                <a:latin typeface="Thonburi"/>
                <a:ea typeface="Thonburi"/>
                <a:cs typeface="Thonburi"/>
              </a:rPr>
              <a:t>ฝึก 2</a:t>
            </a:r>
          </a:p>
        </p:txBody>
      </p:sp>
      <p:sp>
        <p:nvSpPr>
          <p:cNvPr id="12" name="text">
            <a:extLst xmlns:a="http://schemas.openxmlformats.org/drawingml/2006/main">
              <a:ext uri="{FF2B5EF4-FFF2-40B4-BE49-F238E27FC236}">
                <a16:creationId xmlns:a16="http://schemas.microsoft.com/office/drawing/2014/main" id="{CE366EF7-1811-4C2B-8E75-52951968BAEF}"/>
              </a:ext>
            </a:extLst>
          </p:cNvPr>
          <p:cNvSpPr>
            <a:spLocks xmlns:a="http://schemas.openxmlformats.org/drawingml/2006/main" noGrp="1"/>
          </p:cNvSpPr>
          <p:nvPr/>
        </p:nvSpPr>
        <p:spPr>
          <a:xfrm xmlns:a="http://schemas.openxmlformats.org/drawingml/2006/main">
            <a:off x="4476750" y="2228850"/>
            <a:ext cx="314325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025" b="1">
                <a:solidFill>
                  <a:srgbClr val="17213A"/>
                </a:solidFill>
                <a:latin typeface="Thonburi"/>
                <a:ea typeface="Thonburi"/>
                <a:cs typeface="Thonburi"/>
              </a:defRPr>
            </a:pPr>
            <a:r>
              <a:rPr sz="2025" b="1">
                <a:solidFill>
                  <a:srgbClr val="17213A"/>
                </a:solidFill>
                <a:latin typeface="Thonburi"/>
                <a:ea typeface="Thonburi"/>
                <a:cs typeface="Thonburi"/>
              </a:rPr>
              <a:t>บัตรออกแบบยุทธศาสตร์ 1 หน้า</a:t>
            </a:r>
          </a:p>
        </p:txBody>
      </p:sp>
      <p:sp>
        <p:nvSpPr>
          <p:cNvPr id="13" name="">
            <a:extLst xmlns:a="http://schemas.openxmlformats.org/drawingml/2006/main">
              <a:ext uri="{FF2B5EF4-FFF2-40B4-BE49-F238E27FC236}">
                <a16:creationId xmlns:a16="http://schemas.microsoft.com/office/drawing/2014/main" id="{0CFDB819-A633-4D49-A46F-7216C336B9BE}"/>
              </a:ext>
            </a:extLst>
          </p:cNvPr>
          <p:cNvSpPr>
            <a:spLocks xmlns:a="http://schemas.openxmlformats.org/drawingml/2006/main" noGrp="1"/>
          </p:cNvSpPr>
          <p:nvPr/>
        </p:nvSpPr>
        <p:spPr>
          <a:xfrm xmlns:a="http://schemas.openxmlformats.org/drawingml/2006/main">
            <a:off x="4476750" y="3238500"/>
            <a:ext cx="314325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14" name="text">
            <a:extLst xmlns:a="http://schemas.openxmlformats.org/drawingml/2006/main">
              <a:ext uri="{FF2B5EF4-FFF2-40B4-BE49-F238E27FC236}">
                <a16:creationId xmlns:a16="http://schemas.microsoft.com/office/drawing/2014/main" id="{AB484719-7F0B-41E7-814B-0F02E7BA628D}"/>
              </a:ext>
            </a:extLst>
          </p:cNvPr>
          <p:cNvSpPr>
            <a:spLocks xmlns:a="http://schemas.openxmlformats.org/drawingml/2006/main" noGrp="1"/>
          </p:cNvSpPr>
          <p:nvPr/>
        </p:nvSpPr>
        <p:spPr>
          <a:xfrm xmlns:a="http://schemas.openxmlformats.org/drawingml/2006/main">
            <a:off x="4476750" y="3524250"/>
            <a:ext cx="95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0196"/>
          </a:bodyPr>
          <a:lstStyle xmlns:a="http://schemas.openxmlformats.org/drawingml/2006/main"/>
          <a:p xmlns:a="http://schemas.openxmlformats.org/drawingml/2006/main">
            <a:pPr algn="l">
              <a:buNone/>
              <a:defRPr sz="1275" b="1">
                <a:solidFill>
                  <a:srgbClr val="667085"/>
                </a:solidFill>
                <a:latin typeface="Thonburi"/>
                <a:ea typeface="Thonburi"/>
                <a:cs typeface="Thonburi"/>
              </a:defRPr>
            </a:pPr>
            <a:r>
              <a:rPr sz="1275" b="1">
                <a:solidFill>
                  <a:srgbClr val="667085"/>
                </a:solidFill>
                <a:latin typeface="Thonburi"/>
                <a:ea typeface="Thonburi"/>
                <a:cs typeface="Thonburi"/>
              </a:rPr>
              <a:t>ผลผลิต</a:t>
            </a:r>
          </a:p>
        </p:txBody>
      </p:sp>
      <p:sp>
        <p:nvSpPr>
          <p:cNvPr id="15" name="text">
            <a:extLst xmlns:a="http://schemas.openxmlformats.org/drawingml/2006/main">
              <a:ext uri="{FF2B5EF4-FFF2-40B4-BE49-F238E27FC236}">
                <a16:creationId xmlns:a16="http://schemas.microsoft.com/office/drawing/2014/main" id="{B84151F9-928C-4A83-B14A-B5DB5A2FCFEB}"/>
              </a:ext>
            </a:extLst>
          </p:cNvPr>
          <p:cNvSpPr>
            <a:spLocks xmlns:a="http://schemas.openxmlformats.org/drawingml/2006/main" noGrp="1"/>
          </p:cNvSpPr>
          <p:nvPr/>
        </p:nvSpPr>
        <p:spPr>
          <a:xfrm xmlns:a="http://schemas.openxmlformats.org/drawingml/2006/main">
            <a:off x="4476750" y="3962400"/>
            <a:ext cx="3143250" cy="933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425" b="0">
                <a:solidFill>
                  <a:srgbClr val="27334F"/>
                </a:solidFill>
                <a:latin typeface="Thonburi"/>
                <a:ea typeface="Thonburi"/>
                <a:cs typeface="Thonburi"/>
              </a:defRPr>
            </a:pPr>
            <a:r>
              <a:rPr sz="1425" b="0">
                <a:solidFill>
                  <a:srgbClr val="27334F"/>
                </a:solidFill>
                <a:latin typeface="Thonburi"/>
                <a:ea typeface="Thonburi"/>
                <a:cs typeface="Thonburi"/>
              </a:rPr>
              <a:t>ได้ผลลัพธ์ ทางเลือก กลไก เจ้าภาพ และความเสี่ยง</a:t>
            </a:r>
          </a:p>
        </p:txBody>
      </p:sp>
      <p:sp>
        <p:nvSpPr>
          <p:cNvPr id="16" name="text">
            <a:extLst xmlns:a="http://schemas.openxmlformats.org/drawingml/2006/main">
              <a:ext uri="{FF2B5EF4-FFF2-40B4-BE49-F238E27FC236}">
                <a16:creationId xmlns:a16="http://schemas.microsoft.com/office/drawing/2014/main" id="{A422CA43-D066-4659-9D6A-8CD716BD73BB}"/>
              </a:ext>
            </a:extLst>
          </p:cNvPr>
          <p:cNvSpPr>
            <a:spLocks xmlns:a="http://schemas.openxmlformats.org/drawingml/2006/main" noGrp="1"/>
          </p:cNvSpPr>
          <p:nvPr/>
        </p:nvSpPr>
        <p:spPr>
          <a:xfrm xmlns:a="http://schemas.openxmlformats.org/drawingml/2006/main">
            <a:off x="8286750" y="1676400"/>
            <a:ext cx="3143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350" b="1">
                <a:solidFill>
                  <a:srgbClr val="C6922F"/>
                </a:solidFill>
                <a:latin typeface="Thonburi"/>
                <a:ea typeface="Thonburi"/>
                <a:cs typeface="Thonburi"/>
              </a:defRPr>
            </a:pPr>
            <a:r>
              <a:rPr sz="1350" b="1">
                <a:solidFill>
                  <a:srgbClr val="C6922F"/>
                </a:solidFill>
                <a:latin typeface="Thonburi"/>
                <a:ea typeface="Thonburi"/>
                <a:cs typeface="Thonburi"/>
              </a:rPr>
              <a:t>ฝึก 3</a:t>
            </a:r>
          </a:p>
        </p:txBody>
      </p:sp>
      <p:sp>
        <p:nvSpPr>
          <p:cNvPr id="17" name="text">
            <a:extLst xmlns:a="http://schemas.openxmlformats.org/drawingml/2006/main">
              <a:ext uri="{FF2B5EF4-FFF2-40B4-BE49-F238E27FC236}">
                <a16:creationId xmlns:a16="http://schemas.microsoft.com/office/drawing/2014/main" id="{6C76E22C-EE63-4A5F-908B-3C24304FF899}"/>
              </a:ext>
            </a:extLst>
          </p:cNvPr>
          <p:cNvSpPr>
            <a:spLocks xmlns:a="http://schemas.openxmlformats.org/drawingml/2006/main" noGrp="1"/>
          </p:cNvSpPr>
          <p:nvPr/>
        </p:nvSpPr>
        <p:spPr>
          <a:xfrm xmlns:a="http://schemas.openxmlformats.org/drawingml/2006/main">
            <a:off x="8286750" y="2228850"/>
            <a:ext cx="314325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025" b="1">
                <a:solidFill>
                  <a:srgbClr val="17213A"/>
                </a:solidFill>
                <a:latin typeface="Thonburi"/>
                <a:ea typeface="Thonburi"/>
                <a:cs typeface="Thonburi"/>
              </a:defRPr>
            </a:pPr>
            <a:r>
              <a:rPr sz="2025" b="1">
                <a:solidFill>
                  <a:srgbClr val="17213A"/>
                </a:solidFill>
                <a:latin typeface="Thonburi"/>
                <a:ea typeface="Thonburi"/>
                <a:cs typeface="Thonburi"/>
              </a:rPr>
              <a:t>ตรวจสอบย้อนกลับข้ามกลุ่ม</a:t>
            </a:r>
          </a:p>
        </p:txBody>
      </p:sp>
      <p:sp>
        <p:nvSpPr>
          <p:cNvPr id="18" name="">
            <a:extLst xmlns:a="http://schemas.openxmlformats.org/drawingml/2006/main">
              <a:ext uri="{FF2B5EF4-FFF2-40B4-BE49-F238E27FC236}">
                <a16:creationId xmlns:a16="http://schemas.microsoft.com/office/drawing/2014/main" id="{F41A8869-47F5-46A1-9E85-C16E30AE203E}"/>
              </a:ext>
            </a:extLst>
          </p:cNvPr>
          <p:cNvSpPr>
            <a:spLocks xmlns:a="http://schemas.openxmlformats.org/drawingml/2006/main" noGrp="1"/>
          </p:cNvSpPr>
          <p:nvPr/>
        </p:nvSpPr>
        <p:spPr>
          <a:xfrm xmlns:a="http://schemas.openxmlformats.org/drawingml/2006/main">
            <a:off x="8286750" y="3238500"/>
            <a:ext cx="314325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19" name="text">
            <a:extLst xmlns:a="http://schemas.openxmlformats.org/drawingml/2006/main">
              <a:ext uri="{FF2B5EF4-FFF2-40B4-BE49-F238E27FC236}">
                <a16:creationId xmlns:a16="http://schemas.microsoft.com/office/drawing/2014/main" id="{F7473CEC-E235-4729-B431-064885CB663C}"/>
              </a:ext>
            </a:extLst>
          </p:cNvPr>
          <p:cNvSpPr>
            <a:spLocks xmlns:a="http://schemas.openxmlformats.org/drawingml/2006/main" noGrp="1"/>
          </p:cNvSpPr>
          <p:nvPr/>
        </p:nvSpPr>
        <p:spPr>
          <a:xfrm xmlns:a="http://schemas.openxmlformats.org/drawingml/2006/main">
            <a:off x="8286750" y="3524250"/>
            <a:ext cx="95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0196"/>
          </a:bodyPr>
          <a:lstStyle xmlns:a="http://schemas.openxmlformats.org/drawingml/2006/main"/>
          <a:p xmlns:a="http://schemas.openxmlformats.org/drawingml/2006/main">
            <a:pPr algn="l">
              <a:buNone/>
              <a:defRPr sz="1275" b="1">
                <a:solidFill>
                  <a:srgbClr val="667085"/>
                </a:solidFill>
                <a:latin typeface="Thonburi"/>
                <a:ea typeface="Thonburi"/>
                <a:cs typeface="Thonburi"/>
              </a:defRPr>
            </a:pPr>
            <a:r>
              <a:rPr sz="1275" b="1">
                <a:solidFill>
                  <a:srgbClr val="667085"/>
                </a:solidFill>
                <a:latin typeface="Thonburi"/>
                <a:ea typeface="Thonburi"/>
                <a:cs typeface="Thonburi"/>
              </a:rPr>
              <a:t>ผลผลิต</a:t>
            </a:r>
          </a:p>
        </p:txBody>
      </p:sp>
      <p:sp>
        <p:nvSpPr>
          <p:cNvPr id="20" name="text">
            <a:extLst xmlns:a="http://schemas.openxmlformats.org/drawingml/2006/main">
              <a:ext uri="{FF2B5EF4-FFF2-40B4-BE49-F238E27FC236}">
                <a16:creationId xmlns:a16="http://schemas.microsoft.com/office/drawing/2014/main" id="{E06A7E6E-C255-4499-BB75-F2E88A7B8F09}"/>
              </a:ext>
            </a:extLst>
          </p:cNvPr>
          <p:cNvSpPr>
            <a:spLocks xmlns:a="http://schemas.openxmlformats.org/drawingml/2006/main" noGrp="1"/>
          </p:cNvSpPr>
          <p:nvPr/>
        </p:nvSpPr>
        <p:spPr>
          <a:xfrm xmlns:a="http://schemas.openxmlformats.org/drawingml/2006/main">
            <a:off x="8286750" y="3962400"/>
            <a:ext cx="3143250" cy="933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425" b="0">
                <a:solidFill>
                  <a:srgbClr val="27334F"/>
                </a:solidFill>
                <a:latin typeface="Thonburi"/>
                <a:ea typeface="Thonburi"/>
                <a:cs typeface="Thonburi"/>
              </a:defRPr>
            </a:pPr>
            <a:r>
              <a:rPr sz="1425" b="0">
                <a:solidFill>
                  <a:srgbClr val="27334F"/>
                </a:solidFill>
                <a:latin typeface="Thonburi"/>
                <a:ea typeface="Thonburi"/>
                <a:cs typeface="Thonburi"/>
              </a:rPr>
              <a:t>พบช่องว่าง เงื่อนไข และข้อมูลที่ต้องขอเพิ่ม</a:t>
            </a:r>
          </a:p>
        </p:txBody>
      </p:sp>
      <p:sp>
        <p:nvSpPr>
          <p:cNvPr id="21" name="box">
            <a:extLst xmlns:a="http://schemas.openxmlformats.org/drawingml/2006/main">
              <a:ext uri="{FF2B5EF4-FFF2-40B4-BE49-F238E27FC236}">
                <a16:creationId xmlns:a16="http://schemas.microsoft.com/office/drawing/2014/main" id="{0E26D88D-09F4-4B48-80EA-411C6E6BFCBB}"/>
              </a:ext>
            </a:extLst>
          </p:cNvPr>
          <p:cNvSpPr>
            <a:spLocks xmlns:a="http://schemas.openxmlformats.org/drawingml/2006/main" noGrp="1"/>
          </p:cNvSpPr>
          <p:nvPr/>
        </p:nvSpPr>
        <p:spPr>
          <a:xfrm xmlns:a="http://schemas.openxmlformats.org/drawingml/2006/main">
            <a:off x="1790700" y="5391150"/>
            <a:ext cx="8610600" cy="590550"/>
          </a:xfrm>
          <a:prstGeom xmlns:a="http://schemas.openxmlformats.org/drawingml/2006/main" prst="rect">
            <a:avLst/>
          </a:prstGeom>
          <a:solidFill xmlns:a="http://schemas.openxmlformats.org/drawingml/2006/main">
            <a:srgbClr val="F3E7C9"/>
          </a:solidFill>
          <a:ln xmlns:a="http://schemas.openxmlformats.org/drawingml/2006/main" w="0">
            <a:noFill/>
            <a:prstDash val="solid"/>
          </a:ln>
        </p:spPr>
      </p:sp>
      <p:sp>
        <p:nvSpPr>
          <p:cNvPr id="22" name="text">
            <a:extLst xmlns:a="http://schemas.openxmlformats.org/drawingml/2006/main">
              <a:ext uri="{FF2B5EF4-FFF2-40B4-BE49-F238E27FC236}">
                <a16:creationId xmlns:a16="http://schemas.microsoft.com/office/drawing/2014/main" id="{B5AA137F-47F8-447D-AB1A-CEBA29AE2CFE}"/>
              </a:ext>
            </a:extLst>
          </p:cNvPr>
          <p:cNvSpPr>
            <a:spLocks xmlns:a="http://schemas.openxmlformats.org/drawingml/2006/main" noGrp="1"/>
          </p:cNvSpPr>
          <p:nvPr/>
        </p:nvSpPr>
        <p:spPr>
          <a:xfrm xmlns:a="http://schemas.openxmlformats.org/drawingml/2006/main">
            <a:off x="2038350" y="5562600"/>
            <a:ext cx="81153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9474"/>
          </a:bodyPr>
          <a:lstStyle xmlns:a="http://schemas.openxmlformats.org/drawingml/2006/main"/>
          <a:p xmlns:a="http://schemas.openxmlformats.org/drawingml/2006/main">
            <a:pPr algn="ctr">
              <a:buNone/>
              <a:defRPr sz="1425" b="1">
                <a:solidFill>
                  <a:srgbClr val="17213A"/>
                </a:solidFill>
                <a:latin typeface="Thonburi"/>
                <a:ea typeface="Thonburi"/>
                <a:cs typeface="Thonburi"/>
              </a:defRPr>
            </a:pPr>
            <a:r>
              <a:rPr sz="1425" b="1">
                <a:solidFill>
                  <a:srgbClr val="17213A"/>
                </a:solidFill>
                <a:latin typeface="Thonburi"/>
                <a:ea typeface="Thonburi"/>
                <a:cs typeface="Thonburi"/>
              </a:rPr>
              <a:t>เกณฑ์ร่วม: ไม่เดาตัวเลข • ไม่เหมารวม • ไม่เสนอภารกิจเกินอำนาจโดยไร้เจ้าภาพ</a:t>
            </a:r>
          </a:p>
        </p:txBody>
      </p:sp>
    </p:spTree>
    <p:extLst>
      <p:ext uri="{BB962C8B-B14F-4D97-AF65-F5344CB8AC3E}">
        <p14:creationId xmlns:p14="http://schemas.microsoft.com/office/powerpoint/2010/main" val="839048701"/>
      </p:ext>
    </p:extLst>
  </p:cSld>
</p:sld>
</file>

<file path=ppt/slides/slide3.xml><?xml version="1.0" encoding="utf-8"?>
<p:sld xmlns:p="http://schemas.openxmlformats.org/presentationml/2006/main">
  <p:cSld>
    <p:bg>
      <p:bgPr>
        <a:solidFill xmlns:a="http://schemas.openxmlformats.org/drawingml/2006/main">
          <a:srgbClr val="FBFAF7"/>
        </a:solidFill>
      </p:bgPr>
    </p:bg>
    <p:spTree>
      <p:nvGrpSpPr>
        <p:cNvPr id="1" name=""/>
        <p:cNvGrpSpPr/>
        <p:nvPr/>
      </p:nvGrpSpPr>
      <p:grpSpPr>
        <a:xfrm xmlns:a="http://schemas.openxmlformats.org/drawingml/2006/main"/>
      </p:grpSpPr>
      <p:sp>
        <p:nvSpPr>
          <p:cNvPr id="20" name="text">
            <a:extLst xmlns:a="http://schemas.openxmlformats.org/drawingml/2006/main">
              <a:ext uri="{FF2B5EF4-FFF2-40B4-BE49-F238E27FC236}">
                <a16:creationId xmlns:a16="http://schemas.microsoft.com/office/drawing/2014/main" id="{2680ECEF-E243-4F67-BE60-8941B149999A}"/>
              </a:ext>
            </a:extLst>
          </p:cNvPr>
          <p:cNvSpPr>
            <a:spLocks xmlns:a="http://schemas.openxmlformats.org/drawingml/2006/main" noGrp="1"/>
          </p:cNvSpPr>
          <p:nvPr/>
        </p:nvSpPr>
        <p:spPr>
          <a:xfrm xmlns:a="http://schemas.openxmlformats.org/drawingml/2006/main">
            <a:off x="533400" y="323850"/>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308"/>
          </a:bodyPr>
          <a:lstStyle xmlns:a="http://schemas.openxmlformats.org/drawingml/2006/main"/>
          <a:p xmlns:a="http://schemas.openxmlformats.org/drawingml/2006/main">
            <a:pPr algn="l">
              <a:buNone/>
              <a:defRPr sz="975" b="1">
                <a:solidFill>
                  <a:srgbClr val="C6922F"/>
                </a:solidFill>
                <a:latin typeface="Thonburi"/>
                <a:ea typeface="Thonburi"/>
                <a:cs typeface="Thonburi"/>
              </a:defRPr>
            </a:pPr>
            <a:r>
              <a:rPr sz="975" b="1">
                <a:solidFill>
                  <a:srgbClr val="C6922F"/>
                </a:solidFill>
                <a:latin typeface="Thonburi"/>
                <a:ea typeface="Thonburi"/>
                <a:cs typeface="Thonburi"/>
              </a:rPr>
              <a:t>แนวทางจัดทำยุทธศาสตร์การพัฒนาการศึกษา</a:t>
            </a:r>
          </a:p>
        </p:txBody>
      </p:sp>
      <p:sp>
        <p:nvSpPr>
          <p:cNvPr id="2" name="text">
            <a:extLst xmlns:a="http://schemas.openxmlformats.org/drawingml/2006/main">
              <a:ext uri="{FF2B5EF4-FFF2-40B4-BE49-F238E27FC236}">
                <a16:creationId xmlns:a16="http://schemas.microsoft.com/office/drawing/2014/main" id="{532723FA-7FEB-40D7-9A20-4A6CCE6EAE7B}"/>
              </a:ext>
            </a:extLst>
          </p:cNvPr>
          <p:cNvSpPr>
            <a:spLocks xmlns:a="http://schemas.openxmlformats.org/drawingml/2006/main" noGrp="1"/>
          </p:cNvSpPr>
          <p:nvPr/>
        </p:nvSpPr>
        <p:spPr>
          <a:xfrm xmlns:a="http://schemas.openxmlformats.org/drawingml/2006/main">
            <a:off x="533400" y="647700"/>
            <a:ext cx="111252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850" b="1">
                <a:solidFill>
                  <a:srgbClr val="17213A"/>
                </a:solidFill>
                <a:latin typeface="Thonburi"/>
                <a:ea typeface="Thonburi"/>
                <a:cs typeface="Thonburi"/>
              </a:defRPr>
            </a:pPr>
            <a:r>
              <a:rPr sz="2850" b="1">
                <a:solidFill>
                  <a:srgbClr val="17213A"/>
                </a:solidFill>
                <a:latin typeface="Thonburi"/>
                <a:ea typeface="Thonburi"/>
                <a:cs typeface="Thonburi"/>
              </a:rPr>
              <a:t>ปลายทางของการเรียนรู้: คิดเป็น ออกแบบเป็น ตรวจทานเป็น</a:t>
            </a:r>
          </a:p>
        </p:txBody>
      </p:sp>
      <p:sp>
        <p:nvSpPr>
          <p:cNvPr id="3" name="">
            <a:extLst xmlns:a="http://schemas.openxmlformats.org/drawingml/2006/main">
              <a:ext uri="{FF2B5EF4-FFF2-40B4-BE49-F238E27FC236}">
                <a16:creationId xmlns:a16="http://schemas.microsoft.com/office/drawing/2014/main" id="{EEE58CAC-F6FC-44CE-ABEB-4B86B090DF0F}"/>
              </a:ext>
            </a:extLst>
          </p:cNvPr>
          <p:cNvSpPr>
            <a:spLocks xmlns:a="http://schemas.openxmlformats.org/drawingml/2006/main" noGrp="1"/>
          </p:cNvSpPr>
          <p:nvPr/>
        </p:nvSpPr>
        <p:spPr>
          <a:xfrm xmlns:a="http://schemas.openxmlformats.org/drawingml/2006/main">
            <a:off x="514350" y="6419850"/>
            <a:ext cx="111633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4" name="text">
            <a:extLst xmlns:a="http://schemas.openxmlformats.org/drawingml/2006/main">
              <a:ext uri="{FF2B5EF4-FFF2-40B4-BE49-F238E27FC236}">
                <a16:creationId xmlns:a16="http://schemas.microsoft.com/office/drawing/2014/main" id="{3213E9C2-1740-4C74-93C5-E1603DB67EA0}"/>
              </a:ext>
            </a:extLst>
          </p:cNvPr>
          <p:cNvSpPr>
            <a:spLocks xmlns:a="http://schemas.openxmlformats.org/drawingml/2006/main" noGrp="1"/>
          </p:cNvSpPr>
          <p:nvPr/>
        </p:nvSpPr>
        <p:spPr>
          <a:xfrm xmlns:a="http://schemas.openxmlformats.org/drawingml/2006/main">
            <a:off x="533400" y="6496050"/>
            <a:ext cx="8763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l">
              <a:buNone/>
              <a:defRPr sz="975" b="0">
                <a:solidFill>
                  <a:srgbClr val="667085"/>
                </a:solidFill>
                <a:latin typeface="Thonburi"/>
                <a:ea typeface="Thonburi"/>
                <a:cs typeface="Thonburi"/>
              </a:defRPr>
            </a:pPr>
            <a:r>
              <a:rPr sz="975" b="0">
                <a:solidFill>
                  <a:srgbClr val="667085"/>
                </a:solidFill>
                <a:latin typeface="Thonburi"/>
                <a:ea typeface="Thonburi"/>
                <a:cs typeface="Thonburi"/>
              </a:rPr>
              <a:t>คณะทำงานจัดทำร่างยุทธศาสตร์การพัฒนาการศึกษาจังหวัดพระนครศรีอยุธยา</a:t>
            </a:r>
          </a:p>
        </p:txBody>
      </p:sp>
      <p:sp>
        <p:nvSpPr>
          <p:cNvPr id="5" name="text">
            <a:extLst xmlns:a="http://schemas.openxmlformats.org/drawingml/2006/main">
              <a:ext uri="{FF2B5EF4-FFF2-40B4-BE49-F238E27FC236}">
                <a16:creationId xmlns:a16="http://schemas.microsoft.com/office/drawing/2014/main" id="{BFAB5C38-EE46-4D08-B228-0E4C15897E43}"/>
              </a:ext>
            </a:extLst>
          </p:cNvPr>
          <p:cNvSpPr>
            <a:spLocks xmlns:a="http://schemas.openxmlformats.org/drawingml/2006/main" noGrp="1"/>
          </p:cNvSpPr>
          <p:nvPr/>
        </p:nvSpPr>
        <p:spPr>
          <a:xfrm xmlns:a="http://schemas.openxmlformats.org/drawingml/2006/main">
            <a:off x="11144250" y="6477000"/>
            <a:ext cx="5143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r">
              <a:buNone/>
              <a:defRPr sz="975" b="0">
                <a:solidFill>
                  <a:srgbClr val="667085"/>
                </a:solidFill>
                <a:latin typeface="Thonburi"/>
                <a:ea typeface="Thonburi"/>
                <a:cs typeface="Thonburi"/>
              </a:defRPr>
            </a:pPr>
            <a:r>
              <a:rPr sz="975" b="0">
                <a:solidFill>
                  <a:srgbClr val="667085"/>
                </a:solidFill>
                <a:latin typeface="Thonburi"/>
                <a:ea typeface="Thonburi"/>
                <a:cs typeface="Thonburi"/>
              </a:rPr>
              <a:t>03</a:t>
            </a:r>
          </a:p>
        </p:txBody>
      </p:sp>
      <p:sp>
        <p:nvSpPr>
          <p:cNvPr id="6" name="text">
            <a:extLst xmlns:a="http://schemas.openxmlformats.org/drawingml/2006/main">
              <a:ext uri="{FF2B5EF4-FFF2-40B4-BE49-F238E27FC236}">
                <a16:creationId xmlns:a16="http://schemas.microsoft.com/office/drawing/2014/main" id="{6F1C73A2-FFE0-4A1A-BB1C-F2EEDD990A6F}"/>
              </a:ext>
            </a:extLst>
          </p:cNvPr>
          <p:cNvSpPr>
            <a:spLocks xmlns:a="http://schemas.openxmlformats.org/drawingml/2006/main" noGrp="1"/>
          </p:cNvSpPr>
          <p:nvPr/>
        </p:nvSpPr>
        <p:spPr>
          <a:xfrm xmlns:a="http://schemas.openxmlformats.org/drawingml/2006/main">
            <a:off x="533400" y="1809750"/>
            <a:ext cx="8572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025" b="1">
                <a:solidFill>
                  <a:srgbClr val="C6922F"/>
                </a:solidFill>
                <a:latin typeface="Thonburi"/>
                <a:ea typeface="Thonburi"/>
                <a:cs typeface="Thonburi"/>
              </a:defRPr>
            </a:pPr>
            <a:r>
              <a:rPr sz="2025" b="1">
                <a:solidFill>
                  <a:srgbClr val="C6922F"/>
                </a:solidFill>
                <a:latin typeface="Thonburi"/>
                <a:ea typeface="Thonburi"/>
                <a:cs typeface="Thonburi"/>
              </a:rPr>
              <a:t>01</a:t>
            </a:r>
          </a:p>
        </p:txBody>
      </p:sp>
      <p:sp>
        <p:nvSpPr>
          <p:cNvPr id="7" name="">
            <a:extLst xmlns:a="http://schemas.openxmlformats.org/drawingml/2006/main">
              <a:ext uri="{FF2B5EF4-FFF2-40B4-BE49-F238E27FC236}">
                <a16:creationId xmlns:a16="http://schemas.microsoft.com/office/drawing/2014/main" id="{683BDA56-9F24-466F-9847-8BD5C823A71B}"/>
              </a:ext>
            </a:extLst>
          </p:cNvPr>
          <p:cNvSpPr>
            <a:spLocks xmlns:a="http://schemas.openxmlformats.org/drawingml/2006/main" noGrp="1"/>
          </p:cNvSpPr>
          <p:nvPr/>
        </p:nvSpPr>
        <p:spPr>
          <a:xfrm xmlns:a="http://schemas.openxmlformats.org/drawingml/2006/main">
            <a:off x="533400" y="2324100"/>
            <a:ext cx="314325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8" name="text">
            <a:extLst xmlns:a="http://schemas.openxmlformats.org/drawingml/2006/main">
              <a:ext uri="{FF2B5EF4-FFF2-40B4-BE49-F238E27FC236}">
                <a16:creationId xmlns:a16="http://schemas.microsoft.com/office/drawing/2014/main" id="{1451FD09-60B2-4255-B7CC-9AF0F2AFAB0E}"/>
              </a:ext>
            </a:extLst>
          </p:cNvPr>
          <p:cNvSpPr>
            <a:spLocks xmlns:a="http://schemas.openxmlformats.org/drawingml/2006/main" noGrp="1"/>
          </p:cNvSpPr>
          <p:nvPr/>
        </p:nvSpPr>
        <p:spPr>
          <a:xfrm xmlns:a="http://schemas.openxmlformats.org/drawingml/2006/main">
            <a:off x="533400" y="2571750"/>
            <a:ext cx="3143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100" b="1">
                <a:solidFill>
                  <a:srgbClr val="17213A"/>
                </a:solidFill>
                <a:latin typeface="Thonburi"/>
                <a:ea typeface="Thonburi"/>
                <a:cs typeface="Thonburi"/>
              </a:defRPr>
            </a:pPr>
            <a:r>
              <a:rPr sz="2100" b="1">
                <a:solidFill>
                  <a:srgbClr val="17213A"/>
                </a:solidFill>
                <a:latin typeface="Thonburi"/>
                <a:ea typeface="Thonburi"/>
                <a:cs typeface="Thonburi"/>
              </a:rPr>
              <a:t>เข้าใจ</a:t>
            </a:r>
          </a:p>
        </p:txBody>
      </p:sp>
      <p:sp>
        <p:nvSpPr>
          <p:cNvPr id="9" name="text">
            <a:extLst xmlns:a="http://schemas.openxmlformats.org/drawingml/2006/main">
              <a:ext uri="{FF2B5EF4-FFF2-40B4-BE49-F238E27FC236}">
                <a16:creationId xmlns:a16="http://schemas.microsoft.com/office/drawing/2014/main" id="{1D436D20-0693-4776-BD0D-6887B07A1F7A}"/>
              </a:ext>
            </a:extLst>
          </p:cNvPr>
          <p:cNvSpPr>
            <a:spLocks xmlns:a="http://schemas.openxmlformats.org/drawingml/2006/main" noGrp="1"/>
          </p:cNvSpPr>
          <p:nvPr/>
        </p:nvSpPr>
        <p:spPr>
          <a:xfrm xmlns:a="http://schemas.openxmlformats.org/drawingml/2006/main">
            <a:off x="533400" y="3181350"/>
            <a:ext cx="3143250" cy="1466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75" b="0">
                <a:solidFill>
                  <a:srgbClr val="27334F"/>
                </a:solidFill>
                <a:latin typeface="Thonburi"/>
                <a:ea typeface="Thonburi"/>
                <a:cs typeface="Thonburi"/>
              </a:defRPr>
            </a:pPr>
            <a:r>
              <a:rPr sz="1575" b="0">
                <a:solidFill>
                  <a:srgbClr val="27334F"/>
                </a:solidFill>
                <a:latin typeface="Thonburi"/>
                <a:ea typeface="Thonburi"/>
                <a:cs typeface="Thonburi"/>
              </a:rPr>
              <a:t>แยกยุทธศาสตร์ออกจากนโยบาย แผนงาน โครงการ และกิจกรรม</a:t>
            </a:r>
          </a:p>
        </p:txBody>
      </p:sp>
      <p:sp>
        <p:nvSpPr>
          <p:cNvPr id="10" name="text">
            <a:extLst xmlns:a="http://schemas.openxmlformats.org/drawingml/2006/main">
              <a:ext uri="{FF2B5EF4-FFF2-40B4-BE49-F238E27FC236}">
                <a16:creationId xmlns:a16="http://schemas.microsoft.com/office/drawing/2014/main" id="{AE9145EB-6302-4F28-A341-7D860C591221}"/>
              </a:ext>
            </a:extLst>
          </p:cNvPr>
          <p:cNvSpPr>
            <a:spLocks xmlns:a="http://schemas.openxmlformats.org/drawingml/2006/main" noGrp="1"/>
          </p:cNvSpPr>
          <p:nvPr/>
        </p:nvSpPr>
        <p:spPr>
          <a:xfrm xmlns:a="http://schemas.openxmlformats.org/drawingml/2006/main">
            <a:off x="4295775" y="1809750"/>
            <a:ext cx="8572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025" b="1">
                <a:solidFill>
                  <a:srgbClr val="C6922F"/>
                </a:solidFill>
                <a:latin typeface="Thonburi"/>
                <a:ea typeface="Thonburi"/>
                <a:cs typeface="Thonburi"/>
              </a:defRPr>
            </a:pPr>
            <a:r>
              <a:rPr sz="2025" b="1">
                <a:solidFill>
                  <a:srgbClr val="C6922F"/>
                </a:solidFill>
                <a:latin typeface="Thonburi"/>
                <a:ea typeface="Thonburi"/>
                <a:cs typeface="Thonburi"/>
              </a:rPr>
              <a:t>02</a:t>
            </a:r>
          </a:p>
        </p:txBody>
      </p:sp>
      <p:sp>
        <p:nvSpPr>
          <p:cNvPr id="11" name="">
            <a:extLst xmlns:a="http://schemas.openxmlformats.org/drawingml/2006/main">
              <a:ext uri="{FF2B5EF4-FFF2-40B4-BE49-F238E27FC236}">
                <a16:creationId xmlns:a16="http://schemas.microsoft.com/office/drawing/2014/main" id="{74BBE498-ABF6-46BF-B4DC-5CBEA020DF25}"/>
              </a:ext>
            </a:extLst>
          </p:cNvPr>
          <p:cNvSpPr>
            <a:spLocks xmlns:a="http://schemas.openxmlformats.org/drawingml/2006/main" noGrp="1"/>
          </p:cNvSpPr>
          <p:nvPr/>
        </p:nvSpPr>
        <p:spPr>
          <a:xfrm xmlns:a="http://schemas.openxmlformats.org/drawingml/2006/main">
            <a:off x="4295775" y="2324100"/>
            <a:ext cx="314325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12" name="text">
            <a:extLst xmlns:a="http://schemas.openxmlformats.org/drawingml/2006/main">
              <a:ext uri="{FF2B5EF4-FFF2-40B4-BE49-F238E27FC236}">
                <a16:creationId xmlns:a16="http://schemas.microsoft.com/office/drawing/2014/main" id="{6FC4C09C-16B0-44BC-8D87-7850CCD7257A}"/>
              </a:ext>
            </a:extLst>
          </p:cNvPr>
          <p:cNvSpPr>
            <a:spLocks xmlns:a="http://schemas.openxmlformats.org/drawingml/2006/main" noGrp="1"/>
          </p:cNvSpPr>
          <p:nvPr/>
        </p:nvSpPr>
        <p:spPr>
          <a:xfrm xmlns:a="http://schemas.openxmlformats.org/drawingml/2006/main">
            <a:off x="4295775" y="2571750"/>
            <a:ext cx="3143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100" b="1">
                <a:solidFill>
                  <a:srgbClr val="17213A"/>
                </a:solidFill>
                <a:latin typeface="Thonburi"/>
                <a:ea typeface="Thonburi"/>
                <a:cs typeface="Thonburi"/>
              </a:defRPr>
            </a:pPr>
            <a:r>
              <a:rPr sz="2100" b="1">
                <a:solidFill>
                  <a:srgbClr val="17213A"/>
                </a:solidFill>
                <a:latin typeface="Thonburi"/>
                <a:ea typeface="Thonburi"/>
                <a:cs typeface="Thonburi"/>
              </a:rPr>
              <a:t>ออกแบบ</a:t>
            </a:r>
          </a:p>
        </p:txBody>
      </p:sp>
      <p:sp>
        <p:nvSpPr>
          <p:cNvPr id="13" name="text">
            <a:extLst xmlns:a="http://schemas.openxmlformats.org/drawingml/2006/main">
              <a:ext uri="{FF2B5EF4-FFF2-40B4-BE49-F238E27FC236}">
                <a16:creationId xmlns:a16="http://schemas.microsoft.com/office/drawing/2014/main" id="{F5D91F11-C06A-4A73-90DC-3832E3CAC99A}"/>
              </a:ext>
            </a:extLst>
          </p:cNvPr>
          <p:cNvSpPr>
            <a:spLocks xmlns:a="http://schemas.openxmlformats.org/drawingml/2006/main" noGrp="1"/>
          </p:cNvSpPr>
          <p:nvPr/>
        </p:nvSpPr>
        <p:spPr>
          <a:xfrm xmlns:a="http://schemas.openxmlformats.org/drawingml/2006/main">
            <a:off x="4295775" y="3181350"/>
            <a:ext cx="3143250" cy="1466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75" b="0">
                <a:solidFill>
                  <a:srgbClr val="27334F"/>
                </a:solidFill>
                <a:latin typeface="Thonburi"/>
                <a:ea typeface="Thonburi"/>
                <a:cs typeface="Thonburi"/>
              </a:defRPr>
            </a:pPr>
            <a:r>
              <a:rPr sz="1575" b="0">
                <a:solidFill>
                  <a:srgbClr val="27334F"/>
                </a:solidFill>
                <a:latin typeface="Thonburi"/>
                <a:ea typeface="Thonburi"/>
                <a:cs typeface="Thonburi"/>
              </a:rPr>
              <a:t>เชื่อมปัญหา หลักฐาน ทางเลือก ผลลัพธ์ ตัวชี้วัด และผู้รับผิดชอบ</a:t>
            </a:r>
          </a:p>
        </p:txBody>
      </p:sp>
      <p:sp>
        <p:nvSpPr>
          <p:cNvPr id="14" name="text">
            <a:extLst xmlns:a="http://schemas.openxmlformats.org/drawingml/2006/main">
              <a:ext uri="{FF2B5EF4-FFF2-40B4-BE49-F238E27FC236}">
                <a16:creationId xmlns:a16="http://schemas.microsoft.com/office/drawing/2014/main" id="{DD697ECB-18C4-486B-905F-358D809B9949}"/>
              </a:ext>
            </a:extLst>
          </p:cNvPr>
          <p:cNvSpPr>
            <a:spLocks xmlns:a="http://schemas.openxmlformats.org/drawingml/2006/main" noGrp="1"/>
          </p:cNvSpPr>
          <p:nvPr/>
        </p:nvSpPr>
        <p:spPr>
          <a:xfrm xmlns:a="http://schemas.openxmlformats.org/drawingml/2006/main">
            <a:off x="8058150" y="1809750"/>
            <a:ext cx="8572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025" b="1">
                <a:solidFill>
                  <a:srgbClr val="C6922F"/>
                </a:solidFill>
                <a:latin typeface="Thonburi"/>
                <a:ea typeface="Thonburi"/>
                <a:cs typeface="Thonburi"/>
              </a:defRPr>
            </a:pPr>
            <a:r>
              <a:rPr sz="2025" b="1">
                <a:solidFill>
                  <a:srgbClr val="C6922F"/>
                </a:solidFill>
                <a:latin typeface="Thonburi"/>
                <a:ea typeface="Thonburi"/>
                <a:cs typeface="Thonburi"/>
              </a:rPr>
              <a:t>03</a:t>
            </a:r>
          </a:p>
        </p:txBody>
      </p:sp>
      <p:sp>
        <p:nvSpPr>
          <p:cNvPr id="15" name="">
            <a:extLst xmlns:a="http://schemas.openxmlformats.org/drawingml/2006/main">
              <a:ext uri="{FF2B5EF4-FFF2-40B4-BE49-F238E27FC236}">
                <a16:creationId xmlns:a16="http://schemas.microsoft.com/office/drawing/2014/main" id="{4CBC931F-6397-4EB9-B7F7-7118B4B5B057}"/>
              </a:ext>
            </a:extLst>
          </p:cNvPr>
          <p:cNvSpPr>
            <a:spLocks xmlns:a="http://schemas.openxmlformats.org/drawingml/2006/main" noGrp="1"/>
          </p:cNvSpPr>
          <p:nvPr/>
        </p:nvSpPr>
        <p:spPr>
          <a:xfrm xmlns:a="http://schemas.openxmlformats.org/drawingml/2006/main">
            <a:off x="8058150" y="2324100"/>
            <a:ext cx="314325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16" name="text">
            <a:extLst xmlns:a="http://schemas.openxmlformats.org/drawingml/2006/main">
              <a:ext uri="{FF2B5EF4-FFF2-40B4-BE49-F238E27FC236}">
                <a16:creationId xmlns:a16="http://schemas.microsoft.com/office/drawing/2014/main" id="{5552B5B6-F15F-4926-B1D2-35DF6B113DE4}"/>
              </a:ext>
            </a:extLst>
          </p:cNvPr>
          <p:cNvSpPr>
            <a:spLocks xmlns:a="http://schemas.openxmlformats.org/drawingml/2006/main" noGrp="1"/>
          </p:cNvSpPr>
          <p:nvPr/>
        </p:nvSpPr>
        <p:spPr>
          <a:xfrm xmlns:a="http://schemas.openxmlformats.org/drawingml/2006/main">
            <a:off x="8058150" y="2571750"/>
            <a:ext cx="3143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100" b="1">
                <a:solidFill>
                  <a:srgbClr val="17213A"/>
                </a:solidFill>
                <a:latin typeface="Thonburi"/>
                <a:ea typeface="Thonburi"/>
                <a:cs typeface="Thonburi"/>
              </a:defRPr>
            </a:pPr>
            <a:r>
              <a:rPr sz="2100" b="1">
                <a:solidFill>
                  <a:srgbClr val="17213A"/>
                </a:solidFill>
                <a:latin typeface="Thonburi"/>
                <a:ea typeface="Thonburi"/>
                <a:cs typeface="Thonburi"/>
              </a:rPr>
              <a:t>ตรวจทาน</a:t>
            </a:r>
          </a:p>
        </p:txBody>
      </p:sp>
      <p:sp>
        <p:nvSpPr>
          <p:cNvPr id="17" name="text">
            <a:extLst xmlns:a="http://schemas.openxmlformats.org/drawingml/2006/main">
              <a:ext uri="{FF2B5EF4-FFF2-40B4-BE49-F238E27FC236}">
                <a16:creationId xmlns:a16="http://schemas.microsoft.com/office/drawing/2014/main" id="{7DB77F22-259A-43E7-839E-3643EC26F447}"/>
              </a:ext>
            </a:extLst>
          </p:cNvPr>
          <p:cNvSpPr>
            <a:spLocks xmlns:a="http://schemas.openxmlformats.org/drawingml/2006/main" noGrp="1"/>
          </p:cNvSpPr>
          <p:nvPr/>
        </p:nvSpPr>
        <p:spPr>
          <a:xfrm xmlns:a="http://schemas.openxmlformats.org/drawingml/2006/main">
            <a:off x="8058150" y="3181350"/>
            <a:ext cx="3143250" cy="1466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75" b="0">
                <a:solidFill>
                  <a:srgbClr val="27334F"/>
                </a:solidFill>
                <a:latin typeface="Thonburi"/>
                <a:ea typeface="Thonburi"/>
                <a:cs typeface="Thonburi"/>
              </a:defRPr>
            </a:pPr>
            <a:r>
              <a:rPr sz="1575" b="0">
                <a:solidFill>
                  <a:srgbClr val="27334F"/>
                </a:solidFill>
                <a:latin typeface="Thonburi"/>
                <a:ea typeface="Thonburi"/>
                <a:cs typeface="Thonburi"/>
              </a:rPr>
              <a:t>ตรวจอำนาจ ความเป็นไปได้ ความเสมอภาค ความเสี่ยง และการย้อนกลับ</a:t>
            </a:r>
          </a:p>
        </p:txBody>
      </p:sp>
      <p:sp>
        <p:nvSpPr>
          <p:cNvPr id="18" name="box">
            <a:extLst xmlns:a="http://schemas.openxmlformats.org/drawingml/2006/main">
              <a:ext uri="{FF2B5EF4-FFF2-40B4-BE49-F238E27FC236}">
                <a16:creationId xmlns:a16="http://schemas.microsoft.com/office/drawing/2014/main" id="{C59AC516-AB5E-496E-85C4-C765137D5785}"/>
              </a:ext>
            </a:extLst>
          </p:cNvPr>
          <p:cNvSpPr>
            <a:spLocks xmlns:a="http://schemas.openxmlformats.org/drawingml/2006/main" noGrp="1"/>
          </p:cNvSpPr>
          <p:nvPr/>
        </p:nvSpPr>
        <p:spPr>
          <a:xfrm xmlns:a="http://schemas.openxmlformats.org/drawingml/2006/main">
            <a:off x="533400" y="5181600"/>
            <a:ext cx="10668000" cy="609600"/>
          </a:xfrm>
          <a:prstGeom xmlns:a="http://schemas.openxmlformats.org/drawingml/2006/main" prst="rect">
            <a:avLst/>
          </a:prstGeom>
          <a:solidFill xmlns:a="http://schemas.openxmlformats.org/drawingml/2006/main">
            <a:srgbClr val="DDEAF7"/>
          </a:solidFill>
          <a:ln xmlns:a="http://schemas.openxmlformats.org/drawingml/2006/main" w="0">
            <a:noFill/>
            <a:prstDash val="solid"/>
          </a:ln>
        </p:spPr>
      </p:sp>
      <p:sp>
        <p:nvSpPr>
          <p:cNvPr id="19" name="text">
            <a:extLst xmlns:a="http://schemas.openxmlformats.org/drawingml/2006/main">
              <a:ext uri="{FF2B5EF4-FFF2-40B4-BE49-F238E27FC236}">
                <a16:creationId xmlns:a16="http://schemas.microsoft.com/office/drawing/2014/main" id="{7E3F7CD9-1C98-42A5-940F-383B9CBC2A48}"/>
              </a:ext>
            </a:extLst>
          </p:cNvPr>
          <p:cNvSpPr>
            <a:spLocks xmlns:a="http://schemas.openxmlformats.org/drawingml/2006/main" noGrp="1"/>
          </p:cNvSpPr>
          <p:nvPr/>
        </p:nvSpPr>
        <p:spPr>
          <a:xfrm xmlns:a="http://schemas.openxmlformats.org/drawingml/2006/main">
            <a:off x="781050" y="5362575"/>
            <a:ext cx="101727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5000"/>
          </a:bodyPr>
          <a:lstStyle xmlns:a="http://schemas.openxmlformats.org/drawingml/2006/main"/>
          <a:p xmlns:a="http://schemas.openxmlformats.org/drawingml/2006/main">
            <a:pPr algn="ctr">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เส้นทางการบรรยาย: หลักคิดและกฎหมาย → ข้อมูลและการวิเคราะห์ → การนำไปใช้และการประเมินผล</a:t>
            </a:r>
          </a:p>
        </p:txBody>
      </p:sp>
    </p:spTree>
    <p:extLst>
      <p:ext uri="{BB962C8B-B14F-4D97-AF65-F5344CB8AC3E}">
        <p14:creationId xmlns:p14="http://schemas.microsoft.com/office/powerpoint/2010/main" val="1490118846"/>
      </p:ext>
    </p:extLst>
  </p:cSld>
</p:sld>
</file>

<file path=ppt/slides/slide30.xml><?xml version="1.0" encoding="utf-8"?>
<p:sld xmlns:p="http://schemas.openxmlformats.org/presentationml/2006/main">
  <p:cSld>
    <p:bg>
      <p:bgPr>
        <a:solidFill xmlns:a="http://schemas.openxmlformats.org/drawingml/2006/main">
          <a:srgbClr val="FBFAF7"/>
        </a:solidFill>
      </p:bgPr>
    </p:bg>
    <p:spTree>
      <p:nvGrpSpPr>
        <p:cNvPr id="1" name=""/>
        <p:cNvGrpSpPr/>
        <p:nvPr/>
      </p:nvGrpSpPr>
      <p:grpSpPr>
        <a:xfrm xmlns:a="http://schemas.openxmlformats.org/drawingml/2006/main"/>
      </p:grpSpPr>
      <p:sp>
        <p:nvSpPr>
          <p:cNvPr id="20" name="text">
            <a:extLst xmlns:a="http://schemas.openxmlformats.org/drawingml/2006/main">
              <a:ext uri="{FF2B5EF4-FFF2-40B4-BE49-F238E27FC236}">
                <a16:creationId xmlns:a16="http://schemas.microsoft.com/office/drawing/2014/main" id="{C8B6676C-E948-4014-B6E5-41FCED0C169A}"/>
              </a:ext>
            </a:extLst>
          </p:cNvPr>
          <p:cNvSpPr>
            <a:spLocks xmlns:a="http://schemas.openxmlformats.org/drawingml/2006/main" noGrp="1"/>
          </p:cNvSpPr>
          <p:nvPr/>
        </p:nvSpPr>
        <p:spPr>
          <a:xfrm xmlns:a="http://schemas.openxmlformats.org/drawingml/2006/main">
            <a:off x="533400" y="323850"/>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308"/>
          </a:bodyPr>
          <a:lstStyle xmlns:a="http://schemas.openxmlformats.org/drawingml/2006/main"/>
          <a:p xmlns:a="http://schemas.openxmlformats.org/drawingml/2006/main">
            <a:pPr algn="l">
              <a:buNone/>
              <a:defRPr sz="975" b="1">
                <a:solidFill>
                  <a:srgbClr val="C6922F"/>
                </a:solidFill>
                <a:latin typeface="Thonburi"/>
                <a:ea typeface="Thonburi"/>
                <a:cs typeface="Thonburi"/>
              </a:defRPr>
            </a:pPr>
            <a:r>
              <a:rPr sz="975" b="1">
                <a:solidFill>
                  <a:srgbClr val="C6922F"/>
                </a:solidFill>
                <a:latin typeface="Thonburi"/>
                <a:ea typeface="Thonburi"/>
                <a:cs typeface="Thonburi"/>
              </a:rPr>
              <a:t>แนวทางจัดทำยุทธศาสตร์การพัฒนาการศึกษา</a:t>
            </a:r>
          </a:p>
        </p:txBody>
      </p:sp>
      <p:sp>
        <p:nvSpPr>
          <p:cNvPr id="2" name="text">
            <a:extLst xmlns:a="http://schemas.openxmlformats.org/drawingml/2006/main">
              <a:ext uri="{FF2B5EF4-FFF2-40B4-BE49-F238E27FC236}">
                <a16:creationId xmlns:a16="http://schemas.microsoft.com/office/drawing/2014/main" id="{3CE2A8D7-5ABC-407D-86D6-302F8D4D489F}"/>
              </a:ext>
            </a:extLst>
          </p:cNvPr>
          <p:cNvSpPr>
            <a:spLocks xmlns:a="http://schemas.openxmlformats.org/drawingml/2006/main" noGrp="1"/>
          </p:cNvSpPr>
          <p:nvPr/>
        </p:nvSpPr>
        <p:spPr>
          <a:xfrm xmlns:a="http://schemas.openxmlformats.org/drawingml/2006/main">
            <a:off x="533400" y="647700"/>
            <a:ext cx="111252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850" b="1">
                <a:solidFill>
                  <a:srgbClr val="17213A"/>
                </a:solidFill>
                <a:latin typeface="Thonburi"/>
                <a:ea typeface="Thonburi"/>
                <a:cs typeface="Thonburi"/>
              </a:defRPr>
            </a:pPr>
            <a:r>
              <a:rPr sz="2850" b="1">
                <a:solidFill>
                  <a:srgbClr val="17213A"/>
                </a:solidFill>
                <a:latin typeface="Thonburi"/>
                <a:ea typeface="Thonburi"/>
                <a:cs typeface="Thonburi"/>
              </a:rPr>
              <a:t>หลังประชุมต้องมีงานต่อ 30–60–90 วัน—ไม่จบที่มติรับทราบ</a:t>
            </a:r>
          </a:p>
        </p:txBody>
      </p:sp>
      <p:sp>
        <p:nvSpPr>
          <p:cNvPr id="3" name="">
            <a:extLst xmlns:a="http://schemas.openxmlformats.org/drawingml/2006/main">
              <a:ext uri="{FF2B5EF4-FFF2-40B4-BE49-F238E27FC236}">
                <a16:creationId xmlns:a16="http://schemas.microsoft.com/office/drawing/2014/main" id="{39078B97-A288-47A2-8450-23FC20367961}"/>
              </a:ext>
            </a:extLst>
          </p:cNvPr>
          <p:cNvSpPr>
            <a:spLocks xmlns:a="http://schemas.openxmlformats.org/drawingml/2006/main" noGrp="1"/>
          </p:cNvSpPr>
          <p:nvPr/>
        </p:nvSpPr>
        <p:spPr>
          <a:xfrm xmlns:a="http://schemas.openxmlformats.org/drawingml/2006/main">
            <a:off x="514350" y="6419850"/>
            <a:ext cx="111633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4" name="text">
            <a:extLst xmlns:a="http://schemas.openxmlformats.org/drawingml/2006/main">
              <a:ext uri="{FF2B5EF4-FFF2-40B4-BE49-F238E27FC236}">
                <a16:creationId xmlns:a16="http://schemas.microsoft.com/office/drawing/2014/main" id="{0A119BB1-3521-4DE7-9D26-31E1B76798B7}"/>
              </a:ext>
            </a:extLst>
          </p:cNvPr>
          <p:cNvSpPr>
            <a:spLocks xmlns:a="http://schemas.openxmlformats.org/drawingml/2006/main" noGrp="1"/>
          </p:cNvSpPr>
          <p:nvPr/>
        </p:nvSpPr>
        <p:spPr>
          <a:xfrm xmlns:a="http://schemas.openxmlformats.org/drawingml/2006/main">
            <a:off x="533400" y="6496050"/>
            <a:ext cx="8763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l">
              <a:buNone/>
              <a:defRPr sz="975" b="0">
                <a:solidFill>
                  <a:srgbClr val="667085"/>
                </a:solidFill>
                <a:latin typeface="Thonburi"/>
                <a:ea typeface="Thonburi"/>
                <a:cs typeface="Thonburi"/>
              </a:defRPr>
            </a:pPr>
            <a:r>
              <a:rPr sz="975" b="0">
                <a:solidFill>
                  <a:srgbClr val="667085"/>
                </a:solidFill>
                <a:latin typeface="Thonburi"/>
                <a:ea typeface="Thonburi"/>
                <a:cs typeface="Thonburi"/>
              </a:rPr>
              <a:t>คณะทำงานจัดทำร่างยุทธศาสตร์การพัฒนาการศึกษาจังหวัดพระนครศรีอยุธยา</a:t>
            </a:r>
          </a:p>
        </p:txBody>
      </p:sp>
      <p:sp>
        <p:nvSpPr>
          <p:cNvPr id="5" name="text">
            <a:extLst xmlns:a="http://schemas.openxmlformats.org/drawingml/2006/main">
              <a:ext uri="{FF2B5EF4-FFF2-40B4-BE49-F238E27FC236}">
                <a16:creationId xmlns:a16="http://schemas.microsoft.com/office/drawing/2014/main" id="{E945764B-AAC1-4DD6-9C71-896FBFE0912E}"/>
              </a:ext>
            </a:extLst>
          </p:cNvPr>
          <p:cNvSpPr>
            <a:spLocks xmlns:a="http://schemas.openxmlformats.org/drawingml/2006/main" noGrp="1"/>
          </p:cNvSpPr>
          <p:nvPr/>
        </p:nvSpPr>
        <p:spPr>
          <a:xfrm xmlns:a="http://schemas.openxmlformats.org/drawingml/2006/main">
            <a:off x="11144250" y="6477000"/>
            <a:ext cx="5143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r">
              <a:buNone/>
              <a:defRPr sz="975" b="0">
                <a:solidFill>
                  <a:srgbClr val="667085"/>
                </a:solidFill>
                <a:latin typeface="Thonburi"/>
                <a:ea typeface="Thonburi"/>
                <a:cs typeface="Thonburi"/>
              </a:defRPr>
            </a:pPr>
            <a:r>
              <a:rPr sz="975" b="0">
                <a:solidFill>
                  <a:srgbClr val="667085"/>
                </a:solidFill>
                <a:latin typeface="Thonburi"/>
                <a:ea typeface="Thonburi"/>
                <a:cs typeface="Thonburi"/>
              </a:rPr>
              <a:t>30</a:t>
            </a:r>
          </a:p>
        </p:txBody>
      </p:sp>
      <p:sp>
        <p:nvSpPr>
          <p:cNvPr id="6" name="">
            <a:extLst xmlns:a="http://schemas.openxmlformats.org/drawingml/2006/main">
              <a:ext uri="{FF2B5EF4-FFF2-40B4-BE49-F238E27FC236}">
                <a16:creationId xmlns:a16="http://schemas.microsoft.com/office/drawing/2014/main" id="{F031CECF-C9A7-4F24-82FB-A81835256BB2}"/>
              </a:ext>
            </a:extLst>
          </p:cNvPr>
          <p:cNvSpPr>
            <a:spLocks xmlns:a="http://schemas.openxmlformats.org/drawingml/2006/main" noGrp="1"/>
          </p:cNvSpPr>
          <p:nvPr/>
        </p:nvSpPr>
        <p:spPr>
          <a:xfrm xmlns:a="http://schemas.openxmlformats.org/drawingml/2006/main">
            <a:off x="1047750" y="3333750"/>
            <a:ext cx="9906000" cy="0"/>
          </a:xfrm>
          <a:prstGeom xmlns:a="http://schemas.openxmlformats.org/drawingml/2006/main" prst="line">
            <a:avLst/>
          </a:prstGeom>
          <a:noFill xmlns:a="http://schemas.openxmlformats.org/drawingml/2006/main"/>
          <a:ln xmlns:a="http://schemas.openxmlformats.org/drawingml/2006/main" w="28575">
            <a:solidFill>
              <a:srgbClr val="CBD2DC"/>
            </a:solidFill>
            <a:prstDash val="solid"/>
          </a:ln>
        </p:spPr>
      </p:sp>
      <p:sp>
        <p:nvSpPr>
          <p:cNvPr id="7" name="">
            <a:extLst xmlns:a="http://schemas.openxmlformats.org/drawingml/2006/main">
              <a:ext uri="{FF2B5EF4-FFF2-40B4-BE49-F238E27FC236}">
                <a16:creationId xmlns:a16="http://schemas.microsoft.com/office/drawing/2014/main" id="{880ED25B-1541-4B9D-9C6D-8F543B50EC4C}"/>
              </a:ext>
            </a:extLst>
          </p:cNvPr>
          <p:cNvSpPr>
            <a:spLocks xmlns:a="http://schemas.openxmlformats.org/drawingml/2006/main" noGrp="1"/>
          </p:cNvSpPr>
          <p:nvPr/>
        </p:nvSpPr>
        <p:spPr>
          <a:xfrm xmlns:a="http://schemas.openxmlformats.org/drawingml/2006/main">
            <a:off x="1047750" y="3038475"/>
            <a:ext cx="590550" cy="59055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8" name="text">
            <a:extLst xmlns:a="http://schemas.openxmlformats.org/drawingml/2006/main">
              <a:ext uri="{FF2B5EF4-FFF2-40B4-BE49-F238E27FC236}">
                <a16:creationId xmlns:a16="http://schemas.microsoft.com/office/drawing/2014/main" id="{A0FE7E1A-BB07-4E65-87A9-2D9B4ADE6351}"/>
              </a:ext>
            </a:extLst>
          </p:cNvPr>
          <p:cNvSpPr>
            <a:spLocks xmlns:a="http://schemas.openxmlformats.org/drawingml/2006/main" noGrp="1"/>
          </p:cNvSpPr>
          <p:nvPr/>
        </p:nvSpPr>
        <p:spPr>
          <a:xfrm xmlns:a="http://schemas.openxmlformats.org/drawingml/2006/main">
            <a:off x="1047750" y="3114675"/>
            <a:ext cx="5905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normAutofit fontScale="100000"/>
          </a:bodyPr>
          <a:lstStyle xmlns:a="http://schemas.openxmlformats.org/drawingml/2006/main"/>
          <a:p xmlns:a="http://schemas.openxmlformats.org/drawingml/2006/main">
            <a:pPr algn="ctr">
              <a:buNone/>
              <a:defRPr sz="1275" b="1">
                <a:solidFill>
                  <a:srgbClr val="FFFFFF"/>
                </a:solidFill>
                <a:latin typeface="Thonburi"/>
                <a:ea typeface="Thonburi"/>
                <a:cs typeface="Thonburi"/>
              </a:defRPr>
            </a:pPr>
            <a:r>
              <a:rPr sz="1275" b="1">
                <a:solidFill>
                  <a:srgbClr val="FFFFFF"/>
                </a:solidFill>
                <a:latin typeface="Thonburi"/>
                <a:ea typeface="Thonburi"/>
                <a:cs typeface="Thonburi"/>
              </a:rPr>
              <a:t>1</a:t>
            </a:r>
          </a:p>
        </p:txBody>
      </p:sp>
      <p:sp>
        <p:nvSpPr>
          <p:cNvPr id="9" name="text">
            <a:extLst xmlns:a="http://schemas.openxmlformats.org/drawingml/2006/main">
              <a:ext uri="{FF2B5EF4-FFF2-40B4-BE49-F238E27FC236}">
                <a16:creationId xmlns:a16="http://schemas.microsoft.com/office/drawing/2014/main" id="{6D3BE8C7-BB9E-4297-BFC2-CE614703A5DB}"/>
              </a:ext>
            </a:extLst>
          </p:cNvPr>
          <p:cNvSpPr>
            <a:spLocks xmlns:a="http://schemas.openxmlformats.org/drawingml/2006/main" noGrp="1"/>
          </p:cNvSpPr>
          <p:nvPr/>
        </p:nvSpPr>
        <p:spPr>
          <a:xfrm xmlns:a="http://schemas.openxmlformats.org/drawingml/2006/main">
            <a:off x="952500" y="1828800"/>
            <a:ext cx="2476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0476"/>
          </a:bodyPr>
          <a:lstStyle xmlns:a="http://schemas.openxmlformats.org/drawingml/2006/main"/>
          <a:p xmlns:a="http://schemas.openxmlformats.org/drawingml/2006/main">
            <a:pPr algn="l">
              <a:buNone/>
              <a:defRPr sz="2100" b="1">
                <a:solidFill>
                  <a:srgbClr val="17213A"/>
                </a:solidFill>
                <a:latin typeface="Thonburi"/>
                <a:ea typeface="Thonburi"/>
                <a:cs typeface="Thonburi"/>
              </a:defRPr>
            </a:pPr>
            <a:r>
              <a:rPr sz="2100" b="1">
                <a:solidFill>
                  <a:srgbClr val="17213A"/>
                </a:solidFill>
                <a:latin typeface="Thonburi"/>
                <a:ea typeface="Thonburi"/>
                <a:cs typeface="Thonburi"/>
              </a:rPr>
              <a:t>30 วัน</a:t>
            </a:r>
          </a:p>
        </p:txBody>
      </p:sp>
      <p:sp>
        <p:nvSpPr>
          <p:cNvPr id="10" name="text">
            <a:extLst xmlns:a="http://schemas.openxmlformats.org/drawingml/2006/main">
              <a:ext uri="{FF2B5EF4-FFF2-40B4-BE49-F238E27FC236}">
                <a16:creationId xmlns:a16="http://schemas.microsoft.com/office/drawing/2014/main" id="{FAA7E67B-6516-44B2-B832-A68CAE978C94}"/>
              </a:ext>
            </a:extLst>
          </p:cNvPr>
          <p:cNvSpPr>
            <a:spLocks xmlns:a="http://schemas.openxmlformats.org/drawingml/2006/main" noGrp="1"/>
          </p:cNvSpPr>
          <p:nvPr/>
        </p:nvSpPr>
        <p:spPr>
          <a:xfrm xmlns:a="http://schemas.openxmlformats.org/drawingml/2006/main">
            <a:off x="952500" y="3905250"/>
            <a:ext cx="2857500" cy="1200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425" b="0">
                <a:solidFill>
                  <a:srgbClr val="27334F"/>
                </a:solidFill>
                <a:latin typeface="Thonburi"/>
                <a:ea typeface="Thonburi"/>
                <a:cs typeface="Thonburi"/>
              </a:defRPr>
            </a:pPr>
            <a:r>
              <a:rPr sz="1425" b="0">
                <a:solidFill>
                  <a:srgbClr val="27334F"/>
                </a:solidFill>
                <a:latin typeface="Thonburi"/>
                <a:ea typeface="Thonburi"/>
                <a:cs typeface="Thonburi"/>
              </a:rPr>
              <a:t>ยืนยันกลไก/ขอบเขต</a:t>
            </a:r>
          </a:p>
          <a:p xmlns:a="http://schemas.openxmlformats.org/drawingml/2006/main">
            <a:pPr algn="l">
              <a:buNone/>
              <a:defRPr sz="1425" b="0">
                <a:solidFill>
                  <a:srgbClr val="27334F"/>
                </a:solidFill>
                <a:latin typeface="Thonburi"/>
                <a:ea typeface="Thonburi"/>
                <a:cs typeface="Thonburi"/>
              </a:defRPr>
            </a:pPr>
            <a:r>
              <a:rPr sz="1425" b="0">
                <a:solidFill>
                  <a:srgbClr val="27334F"/>
                </a:solidFill>
                <a:latin typeface="Thonburi"/>
                <a:ea typeface="Thonburi"/>
                <a:cs typeface="Thonburi"/>
              </a:rPr>
              <a:t>ทะเบียนกฎหมาย</a:t>
            </a:r>
          </a:p>
          <a:p xmlns:a="http://schemas.openxmlformats.org/drawingml/2006/main">
            <a:pPr algn="l">
              <a:buNone/>
              <a:defRPr sz="1425" b="0">
                <a:solidFill>
                  <a:srgbClr val="27334F"/>
                </a:solidFill>
                <a:latin typeface="Thonburi"/>
                <a:ea typeface="Thonburi"/>
                <a:cs typeface="Thonburi"/>
              </a:defRPr>
            </a:pPr>
            <a:r>
              <a:rPr sz="1425" b="0">
                <a:solidFill>
                  <a:srgbClr val="27334F"/>
                </a:solidFill>
                <a:latin typeface="Thonburi"/>
                <a:ea typeface="Thonburi"/>
                <a:cs typeface="Thonburi"/>
              </a:rPr>
              <a:t>บัญชีข้อมูล</a:t>
            </a:r>
          </a:p>
        </p:txBody>
      </p:sp>
      <p:sp>
        <p:nvSpPr>
          <p:cNvPr id="11" name="">
            <a:extLst xmlns:a="http://schemas.openxmlformats.org/drawingml/2006/main">
              <a:ext uri="{FF2B5EF4-FFF2-40B4-BE49-F238E27FC236}">
                <a16:creationId xmlns:a16="http://schemas.microsoft.com/office/drawing/2014/main" id="{B2BD71C4-4342-4FAB-9380-36990008F1AF}"/>
              </a:ext>
            </a:extLst>
          </p:cNvPr>
          <p:cNvSpPr>
            <a:spLocks xmlns:a="http://schemas.openxmlformats.org/drawingml/2006/main" noGrp="1"/>
          </p:cNvSpPr>
          <p:nvPr/>
        </p:nvSpPr>
        <p:spPr>
          <a:xfrm xmlns:a="http://schemas.openxmlformats.org/drawingml/2006/main">
            <a:off x="4953000" y="3038475"/>
            <a:ext cx="590550" cy="59055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12" name="text">
            <a:extLst xmlns:a="http://schemas.openxmlformats.org/drawingml/2006/main">
              <a:ext uri="{FF2B5EF4-FFF2-40B4-BE49-F238E27FC236}">
                <a16:creationId xmlns:a16="http://schemas.microsoft.com/office/drawing/2014/main" id="{309EC78F-A52C-49F6-A631-54BBC5BDC75A}"/>
              </a:ext>
            </a:extLst>
          </p:cNvPr>
          <p:cNvSpPr>
            <a:spLocks xmlns:a="http://schemas.openxmlformats.org/drawingml/2006/main" noGrp="1"/>
          </p:cNvSpPr>
          <p:nvPr/>
        </p:nvSpPr>
        <p:spPr>
          <a:xfrm xmlns:a="http://schemas.openxmlformats.org/drawingml/2006/main">
            <a:off x="4953000" y="3114675"/>
            <a:ext cx="5905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normAutofit fontScale="100000"/>
          </a:bodyPr>
          <a:lstStyle xmlns:a="http://schemas.openxmlformats.org/drawingml/2006/main"/>
          <a:p xmlns:a="http://schemas.openxmlformats.org/drawingml/2006/main">
            <a:pPr algn="ctr">
              <a:buNone/>
              <a:defRPr sz="1275" b="1">
                <a:solidFill>
                  <a:srgbClr val="FFFFFF"/>
                </a:solidFill>
                <a:latin typeface="Thonburi"/>
                <a:ea typeface="Thonburi"/>
                <a:cs typeface="Thonburi"/>
              </a:defRPr>
            </a:pPr>
            <a:r>
              <a:rPr sz="1275" b="1">
                <a:solidFill>
                  <a:srgbClr val="FFFFFF"/>
                </a:solidFill>
                <a:latin typeface="Thonburi"/>
                <a:ea typeface="Thonburi"/>
                <a:cs typeface="Thonburi"/>
              </a:rPr>
              <a:t>2</a:t>
            </a:r>
          </a:p>
        </p:txBody>
      </p:sp>
      <p:sp>
        <p:nvSpPr>
          <p:cNvPr id="13" name="text">
            <a:extLst xmlns:a="http://schemas.openxmlformats.org/drawingml/2006/main">
              <a:ext uri="{FF2B5EF4-FFF2-40B4-BE49-F238E27FC236}">
                <a16:creationId xmlns:a16="http://schemas.microsoft.com/office/drawing/2014/main" id="{70862466-2B0F-4D0C-8566-BD0A5A758BE7}"/>
              </a:ext>
            </a:extLst>
          </p:cNvPr>
          <p:cNvSpPr>
            <a:spLocks xmlns:a="http://schemas.openxmlformats.org/drawingml/2006/main" noGrp="1"/>
          </p:cNvSpPr>
          <p:nvPr/>
        </p:nvSpPr>
        <p:spPr>
          <a:xfrm xmlns:a="http://schemas.openxmlformats.org/drawingml/2006/main">
            <a:off x="4857750" y="1828800"/>
            <a:ext cx="2476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0476"/>
          </a:bodyPr>
          <a:lstStyle xmlns:a="http://schemas.openxmlformats.org/drawingml/2006/main"/>
          <a:p xmlns:a="http://schemas.openxmlformats.org/drawingml/2006/main">
            <a:pPr algn="l">
              <a:buNone/>
              <a:defRPr sz="2100" b="1">
                <a:solidFill>
                  <a:srgbClr val="17213A"/>
                </a:solidFill>
                <a:latin typeface="Thonburi"/>
                <a:ea typeface="Thonburi"/>
                <a:cs typeface="Thonburi"/>
              </a:defRPr>
            </a:pPr>
            <a:r>
              <a:rPr sz="2100" b="1">
                <a:solidFill>
                  <a:srgbClr val="17213A"/>
                </a:solidFill>
                <a:latin typeface="Thonburi"/>
                <a:ea typeface="Thonburi"/>
                <a:cs typeface="Thonburi"/>
              </a:rPr>
              <a:t>60 วัน</a:t>
            </a:r>
          </a:p>
        </p:txBody>
      </p:sp>
      <p:sp>
        <p:nvSpPr>
          <p:cNvPr id="14" name="text">
            <a:extLst xmlns:a="http://schemas.openxmlformats.org/drawingml/2006/main">
              <a:ext uri="{FF2B5EF4-FFF2-40B4-BE49-F238E27FC236}">
                <a16:creationId xmlns:a16="http://schemas.microsoft.com/office/drawing/2014/main" id="{B024ADF2-4893-4167-8A39-C56A7BDB7E21}"/>
              </a:ext>
            </a:extLst>
          </p:cNvPr>
          <p:cNvSpPr>
            <a:spLocks xmlns:a="http://schemas.openxmlformats.org/drawingml/2006/main" noGrp="1"/>
          </p:cNvSpPr>
          <p:nvPr/>
        </p:nvSpPr>
        <p:spPr>
          <a:xfrm xmlns:a="http://schemas.openxmlformats.org/drawingml/2006/main">
            <a:off x="4857750" y="3905250"/>
            <a:ext cx="2857500" cy="1200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425" b="0">
                <a:solidFill>
                  <a:srgbClr val="27334F"/>
                </a:solidFill>
                <a:latin typeface="Thonburi"/>
                <a:ea typeface="Thonburi"/>
                <a:cs typeface="Thonburi"/>
              </a:defRPr>
            </a:pPr>
            <a:r>
              <a:rPr sz="1425" b="0">
                <a:solidFill>
                  <a:srgbClr val="27334F"/>
                </a:solidFill>
                <a:latin typeface="Thonburi"/>
                <a:ea typeface="Thonburi"/>
                <a:cs typeface="Thonburi"/>
              </a:rPr>
              <a:t>รับรองนิยาม/ค่าฐาน</a:t>
            </a:r>
          </a:p>
          <a:p xmlns:a="http://schemas.openxmlformats.org/drawingml/2006/main">
            <a:pPr algn="l">
              <a:buNone/>
              <a:defRPr sz="1425" b="0">
                <a:solidFill>
                  <a:srgbClr val="27334F"/>
                </a:solidFill>
                <a:latin typeface="Thonburi"/>
                <a:ea typeface="Thonburi"/>
                <a:cs typeface="Thonburi"/>
              </a:defRPr>
            </a:pPr>
            <a:r>
              <a:rPr sz="1425" b="0">
                <a:solidFill>
                  <a:srgbClr val="27334F"/>
                </a:solidFill>
                <a:latin typeface="Thonburi"/>
                <a:ea typeface="Thonburi"/>
                <a:cs typeface="Thonburi"/>
              </a:rPr>
              <a:t>วิเคราะห์ปัญหา/ทางเลือก</a:t>
            </a:r>
          </a:p>
          <a:p xmlns:a="http://schemas.openxmlformats.org/drawingml/2006/main">
            <a:pPr algn="l">
              <a:buNone/>
              <a:defRPr sz="1425" b="0">
                <a:solidFill>
                  <a:srgbClr val="27334F"/>
                </a:solidFill>
                <a:latin typeface="Thonburi"/>
                <a:ea typeface="Thonburi"/>
                <a:cs typeface="Thonburi"/>
              </a:defRPr>
            </a:pPr>
            <a:r>
              <a:rPr sz="1425" b="0">
                <a:solidFill>
                  <a:srgbClr val="27334F"/>
                </a:solidFill>
                <a:latin typeface="Thonburi"/>
                <a:ea typeface="Thonburi"/>
                <a:cs typeface="Thonburi"/>
              </a:rPr>
              <a:t>เตรียมรับฟัง</a:t>
            </a:r>
          </a:p>
        </p:txBody>
      </p:sp>
      <p:sp>
        <p:nvSpPr>
          <p:cNvPr id="15" name="">
            <a:extLst xmlns:a="http://schemas.openxmlformats.org/drawingml/2006/main">
              <a:ext uri="{FF2B5EF4-FFF2-40B4-BE49-F238E27FC236}">
                <a16:creationId xmlns:a16="http://schemas.microsoft.com/office/drawing/2014/main" id="{5D3F6E1D-04F7-43AB-B07F-8F9C44BA515C}"/>
              </a:ext>
            </a:extLst>
          </p:cNvPr>
          <p:cNvSpPr>
            <a:spLocks xmlns:a="http://schemas.openxmlformats.org/drawingml/2006/main" noGrp="1"/>
          </p:cNvSpPr>
          <p:nvPr/>
        </p:nvSpPr>
        <p:spPr>
          <a:xfrm xmlns:a="http://schemas.openxmlformats.org/drawingml/2006/main">
            <a:off x="8858250" y="3038475"/>
            <a:ext cx="590550" cy="590550"/>
          </a:xfrm>
          <a:prstGeom xmlns:a="http://schemas.openxmlformats.org/drawingml/2006/main" prst="ellipse">
            <a:avLst/>
          </a:prstGeom>
          <a:solidFill xmlns:a="http://schemas.openxmlformats.org/drawingml/2006/main">
            <a:srgbClr val="C6922F"/>
          </a:solidFill>
          <a:ln xmlns:a="http://schemas.openxmlformats.org/drawingml/2006/main" w="0">
            <a:noFill/>
            <a:prstDash val="solid"/>
          </a:ln>
        </p:spPr>
      </p:sp>
      <p:sp>
        <p:nvSpPr>
          <p:cNvPr id="16" name="text">
            <a:extLst xmlns:a="http://schemas.openxmlformats.org/drawingml/2006/main">
              <a:ext uri="{FF2B5EF4-FFF2-40B4-BE49-F238E27FC236}">
                <a16:creationId xmlns:a16="http://schemas.microsoft.com/office/drawing/2014/main" id="{3DFBC392-F761-4DAF-AAB4-983745A6F902}"/>
              </a:ext>
            </a:extLst>
          </p:cNvPr>
          <p:cNvSpPr>
            <a:spLocks xmlns:a="http://schemas.openxmlformats.org/drawingml/2006/main" noGrp="1"/>
          </p:cNvSpPr>
          <p:nvPr/>
        </p:nvSpPr>
        <p:spPr>
          <a:xfrm xmlns:a="http://schemas.openxmlformats.org/drawingml/2006/main">
            <a:off x="8858250" y="3114675"/>
            <a:ext cx="5905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normAutofit fontScale="100000"/>
          </a:bodyPr>
          <a:lstStyle xmlns:a="http://schemas.openxmlformats.org/drawingml/2006/main"/>
          <a:p xmlns:a="http://schemas.openxmlformats.org/drawingml/2006/main">
            <a:pPr algn="ctr">
              <a:buNone/>
              <a:defRPr sz="1275" b="1">
                <a:solidFill>
                  <a:srgbClr val="FFFFFF"/>
                </a:solidFill>
                <a:latin typeface="Thonburi"/>
                <a:ea typeface="Thonburi"/>
                <a:cs typeface="Thonburi"/>
              </a:defRPr>
            </a:pPr>
            <a:r>
              <a:rPr sz="1275" b="1">
                <a:solidFill>
                  <a:srgbClr val="FFFFFF"/>
                </a:solidFill>
                <a:latin typeface="Thonburi"/>
                <a:ea typeface="Thonburi"/>
                <a:cs typeface="Thonburi"/>
              </a:rPr>
              <a:t>3</a:t>
            </a:r>
          </a:p>
        </p:txBody>
      </p:sp>
      <p:sp>
        <p:nvSpPr>
          <p:cNvPr id="17" name="text">
            <a:extLst xmlns:a="http://schemas.openxmlformats.org/drawingml/2006/main">
              <a:ext uri="{FF2B5EF4-FFF2-40B4-BE49-F238E27FC236}">
                <a16:creationId xmlns:a16="http://schemas.microsoft.com/office/drawing/2014/main" id="{06B0CDCA-3ABF-401A-B1C6-391B1AD96E0A}"/>
              </a:ext>
            </a:extLst>
          </p:cNvPr>
          <p:cNvSpPr>
            <a:spLocks xmlns:a="http://schemas.openxmlformats.org/drawingml/2006/main" noGrp="1"/>
          </p:cNvSpPr>
          <p:nvPr/>
        </p:nvSpPr>
        <p:spPr>
          <a:xfrm xmlns:a="http://schemas.openxmlformats.org/drawingml/2006/main">
            <a:off x="8763000" y="1828800"/>
            <a:ext cx="2476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0476"/>
          </a:bodyPr>
          <a:lstStyle xmlns:a="http://schemas.openxmlformats.org/drawingml/2006/main"/>
          <a:p xmlns:a="http://schemas.openxmlformats.org/drawingml/2006/main">
            <a:pPr algn="l">
              <a:buNone/>
              <a:defRPr sz="2100" b="1">
                <a:solidFill>
                  <a:srgbClr val="17213A"/>
                </a:solidFill>
                <a:latin typeface="Thonburi"/>
                <a:ea typeface="Thonburi"/>
                <a:cs typeface="Thonburi"/>
              </a:defRPr>
            </a:pPr>
            <a:r>
              <a:rPr sz="2100" b="1">
                <a:solidFill>
                  <a:srgbClr val="17213A"/>
                </a:solidFill>
                <a:latin typeface="Thonburi"/>
                <a:ea typeface="Thonburi"/>
                <a:cs typeface="Thonburi"/>
              </a:rPr>
              <a:t>90 วัน</a:t>
            </a:r>
          </a:p>
        </p:txBody>
      </p:sp>
      <p:sp>
        <p:nvSpPr>
          <p:cNvPr id="18" name="text">
            <a:extLst xmlns:a="http://schemas.openxmlformats.org/drawingml/2006/main">
              <a:ext uri="{FF2B5EF4-FFF2-40B4-BE49-F238E27FC236}">
                <a16:creationId xmlns:a16="http://schemas.microsoft.com/office/drawing/2014/main" id="{E7C18B6D-1D2B-41A3-9594-960D2BFB58B7}"/>
              </a:ext>
            </a:extLst>
          </p:cNvPr>
          <p:cNvSpPr>
            <a:spLocks xmlns:a="http://schemas.openxmlformats.org/drawingml/2006/main" noGrp="1"/>
          </p:cNvSpPr>
          <p:nvPr/>
        </p:nvSpPr>
        <p:spPr>
          <a:xfrm xmlns:a="http://schemas.openxmlformats.org/drawingml/2006/main">
            <a:off x="8763000" y="3905250"/>
            <a:ext cx="2857500" cy="1200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425" b="0">
                <a:solidFill>
                  <a:srgbClr val="27334F"/>
                </a:solidFill>
                <a:latin typeface="Thonburi"/>
                <a:ea typeface="Thonburi"/>
                <a:cs typeface="Thonburi"/>
              </a:defRPr>
            </a:pPr>
            <a:r>
              <a:rPr sz="1425" b="0">
                <a:solidFill>
                  <a:srgbClr val="27334F"/>
                </a:solidFill>
                <a:latin typeface="Thonburi"/>
                <a:ea typeface="Thonburi"/>
                <a:cs typeface="Thonburi"/>
              </a:rPr>
              <a:t>สังเคราะห์รับฟัง</a:t>
            </a:r>
          </a:p>
          <a:p xmlns:a="http://schemas.openxmlformats.org/drawingml/2006/main">
            <a:pPr algn="l">
              <a:buNone/>
              <a:defRPr sz="1425" b="0">
                <a:solidFill>
                  <a:srgbClr val="27334F"/>
                </a:solidFill>
                <a:latin typeface="Thonburi"/>
                <a:ea typeface="Thonburi"/>
                <a:cs typeface="Thonburi"/>
              </a:defRPr>
            </a:pPr>
            <a:r>
              <a:rPr sz="1425" b="0">
                <a:solidFill>
                  <a:srgbClr val="27334F"/>
                </a:solidFill>
                <a:latin typeface="Thonburi"/>
                <a:ea typeface="Thonburi"/>
                <a:cs typeface="Thonburi"/>
              </a:rPr>
              <a:t>กำหนดทิศทาง/ตัวชี้วัด</a:t>
            </a:r>
          </a:p>
          <a:p xmlns:a="http://schemas.openxmlformats.org/drawingml/2006/main">
            <a:pPr algn="l">
              <a:buNone/>
              <a:defRPr sz="1425" b="0">
                <a:solidFill>
                  <a:srgbClr val="27334F"/>
                </a:solidFill>
                <a:latin typeface="Thonburi"/>
                <a:ea typeface="Thonburi"/>
                <a:cs typeface="Thonburi"/>
              </a:defRPr>
            </a:pPr>
            <a:r>
              <a:rPr sz="1425" b="0">
                <a:solidFill>
                  <a:srgbClr val="27334F"/>
                </a:solidFill>
                <a:latin typeface="Thonburi"/>
                <a:ea typeface="Thonburi"/>
                <a:cs typeface="Thonburi"/>
              </a:rPr>
              <a:t>ตรวจบทบาท/งบ/ความเสี่ยง</a:t>
            </a:r>
          </a:p>
        </p:txBody>
      </p:sp>
      <p:sp>
        <p:nvSpPr>
          <p:cNvPr id="19" name="text">
            <a:extLst xmlns:a="http://schemas.openxmlformats.org/drawingml/2006/main">
              <a:ext uri="{FF2B5EF4-FFF2-40B4-BE49-F238E27FC236}">
                <a16:creationId xmlns:a16="http://schemas.microsoft.com/office/drawing/2014/main" id="{F972AC2B-BE56-4C08-8BC9-28EE22DC5901}"/>
              </a:ext>
            </a:extLst>
          </p:cNvPr>
          <p:cNvSpPr>
            <a:spLocks xmlns:a="http://schemas.openxmlformats.org/drawingml/2006/main" noGrp="1"/>
          </p:cNvSpPr>
          <p:nvPr/>
        </p:nvSpPr>
        <p:spPr>
          <a:xfrm xmlns:a="http://schemas.openxmlformats.org/drawingml/2006/main">
            <a:off x="952500" y="5619750"/>
            <a:ext cx="10287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425" b="1">
                <a:solidFill>
                  <a:srgbClr val="C95D4B"/>
                </a:solidFill>
                <a:latin typeface="Thonburi"/>
                <a:ea typeface="Thonburi"/>
                <a:cs typeface="Thonburi"/>
              </a:defRPr>
            </a:pPr>
            <a:r>
              <a:rPr sz="1425" b="1">
                <a:solidFill>
                  <a:srgbClr val="C95D4B"/>
                </a:solidFill>
                <a:latin typeface="Thonburi"/>
                <a:ea typeface="Thonburi"/>
                <a:cs typeface="Thonburi"/>
              </a:rPr>
              <a:t>ก่อนเสนอ: ตรวจสถานะกฎหมายล่าสุด + แสดงข้อมูลขัดแย้ง + ยืนยันเจ้าภาพ/งบ + ระบุส่วนที่ยังเป็นค่าเป้าหมายเสนอ</a:t>
            </a:r>
          </a:p>
        </p:txBody>
      </p:sp>
    </p:spTree>
    <p:extLst>
      <p:ext uri="{BB962C8B-B14F-4D97-AF65-F5344CB8AC3E}">
        <p14:creationId xmlns:p14="http://schemas.microsoft.com/office/powerpoint/2010/main" val="1707508422"/>
      </p:ext>
    </p:extLst>
  </p:cSld>
</p:sld>
</file>

<file path=ppt/slides/slide31.xml><?xml version="1.0" encoding="utf-8"?>
<p:sld xmlns:p="http://schemas.openxmlformats.org/presentationml/2006/main">
  <p:cSld>
    <p:bg>
      <p:bgPr>
        <a:solidFill xmlns:a="http://schemas.openxmlformats.org/drawingml/2006/main">
          <a:srgbClr val="10182B"/>
        </a:solidFill>
      </p:bgPr>
    </p:bg>
    <p:spTree>
      <p:nvGrpSpPr>
        <p:cNvPr id="1" name=""/>
        <p:cNvGrpSpPr/>
        <p:nvPr/>
      </p:nvGrpSpPr>
      <p:grpSpPr>
        <a:xfrm xmlns:a="http://schemas.openxmlformats.org/drawingml/2006/main"/>
      </p:grpSpPr>
      <p:sp>
        <p:nvSpPr>
          <p:cNvPr id="14" name="text">
            <a:extLst xmlns:a="http://schemas.openxmlformats.org/drawingml/2006/main">
              <a:ext uri="{FF2B5EF4-FFF2-40B4-BE49-F238E27FC236}">
                <a16:creationId xmlns:a16="http://schemas.microsoft.com/office/drawing/2014/main" id="{6B25FFE9-B5A9-45CD-B98E-A428463AADEF}"/>
              </a:ext>
            </a:extLst>
          </p:cNvPr>
          <p:cNvSpPr>
            <a:spLocks xmlns:a="http://schemas.openxmlformats.org/drawingml/2006/main" noGrp="1"/>
          </p:cNvSpPr>
          <p:nvPr/>
        </p:nvSpPr>
        <p:spPr>
          <a:xfrm xmlns:a="http://schemas.openxmlformats.org/drawingml/2006/main">
            <a:off x="590550" y="514350"/>
            <a:ext cx="57150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350" b="1">
                <a:solidFill>
                  <a:srgbClr val="D9C69D"/>
                </a:solidFill>
                <a:latin typeface="Thonburi"/>
                <a:ea typeface="Thonburi"/>
                <a:cs typeface="Thonburi"/>
              </a:defRPr>
            </a:pPr>
            <a:r>
              <a:rPr sz="1350" b="1">
                <a:solidFill>
                  <a:srgbClr val="D9C69D"/>
                </a:solidFill>
                <a:latin typeface="Thonburi"/>
                <a:ea typeface="Thonburi"/>
                <a:cs typeface="Thonburi"/>
              </a:rPr>
              <a:t>ข้อสรุปที่ต้องจำ</a:t>
            </a:r>
          </a:p>
        </p:txBody>
      </p:sp>
      <p:sp>
        <p:nvSpPr>
          <p:cNvPr id="2" name="text">
            <a:extLst xmlns:a="http://schemas.openxmlformats.org/drawingml/2006/main">
              <a:ext uri="{FF2B5EF4-FFF2-40B4-BE49-F238E27FC236}">
                <a16:creationId xmlns:a16="http://schemas.microsoft.com/office/drawing/2014/main" id="{0DCCCA15-477F-4BE4-9CF7-62E838906493}"/>
              </a:ext>
            </a:extLst>
          </p:cNvPr>
          <p:cNvSpPr>
            <a:spLocks xmlns:a="http://schemas.openxmlformats.org/drawingml/2006/main" noGrp="1"/>
          </p:cNvSpPr>
          <p:nvPr/>
        </p:nvSpPr>
        <p:spPr>
          <a:xfrm xmlns:a="http://schemas.openxmlformats.org/drawingml/2006/main">
            <a:off x="590550" y="1257300"/>
            <a:ext cx="10668000" cy="1952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3750" b="1">
                <a:solidFill>
                  <a:srgbClr val="FFFFFF"/>
                </a:solidFill>
                <a:latin typeface="Thonburi"/>
                <a:ea typeface="Thonburi"/>
                <a:cs typeface="Thonburi"/>
              </a:defRPr>
            </a:pPr>
            <a:r>
              <a:rPr sz="3750" b="1">
                <a:solidFill>
                  <a:srgbClr val="FFFFFF"/>
                </a:solidFill>
                <a:latin typeface="Thonburi"/>
                <a:ea typeface="Thonburi"/>
                <a:cs typeface="Thonburi"/>
              </a:rPr>
              <a:t>ยุทธศาสตร์ที่ดี</a:t>
            </a:r>
          </a:p>
          <a:p xmlns:a="http://schemas.openxmlformats.org/drawingml/2006/main">
            <a:pPr algn="l">
              <a:buNone/>
              <a:defRPr sz="3750" b="1">
                <a:solidFill>
                  <a:srgbClr val="FFFFFF"/>
                </a:solidFill>
                <a:latin typeface="Thonburi"/>
                <a:ea typeface="Thonburi"/>
                <a:cs typeface="Thonburi"/>
              </a:defRPr>
            </a:pPr>
            <a:r>
              <a:rPr sz="3750" b="1">
                <a:solidFill>
                  <a:srgbClr val="FFFFFF"/>
                </a:solidFill>
                <a:latin typeface="Thonburi"/>
                <a:ea typeface="Thonburi"/>
                <a:cs typeface="Thonburi"/>
              </a:rPr>
              <a:t>ไม่ต้องดูสมบูรณ์ที่สุด</a:t>
            </a:r>
          </a:p>
          <a:p xmlns:a="http://schemas.openxmlformats.org/drawingml/2006/main">
            <a:pPr algn="l">
              <a:buNone/>
              <a:defRPr sz="3750" b="1">
                <a:solidFill>
                  <a:srgbClr val="FFFFFF"/>
                </a:solidFill>
                <a:latin typeface="Thonburi"/>
                <a:ea typeface="Thonburi"/>
                <a:cs typeface="Thonburi"/>
              </a:defRPr>
            </a:pPr>
            <a:r>
              <a:rPr sz="3750" b="1">
                <a:solidFill>
                  <a:srgbClr val="FFFFFF"/>
                </a:solidFill>
                <a:latin typeface="Thonburi"/>
                <a:ea typeface="Thonburi"/>
                <a:cs typeface="Thonburi"/>
              </a:rPr>
              <a:t>แต่ต้องพิสูจน์และใช้ได้จริง</a:t>
            </a:r>
          </a:p>
        </p:txBody>
      </p:sp>
      <p:sp>
        <p:nvSpPr>
          <p:cNvPr id="3" name="">
            <a:extLst xmlns:a="http://schemas.openxmlformats.org/drawingml/2006/main">
              <a:ext uri="{FF2B5EF4-FFF2-40B4-BE49-F238E27FC236}">
                <a16:creationId xmlns:a16="http://schemas.microsoft.com/office/drawing/2014/main" id="{8BC3F848-92CA-40D2-BF4E-26E6F26173F0}"/>
              </a:ext>
            </a:extLst>
          </p:cNvPr>
          <p:cNvSpPr>
            <a:spLocks xmlns:a="http://schemas.openxmlformats.org/drawingml/2006/main" noGrp="1"/>
          </p:cNvSpPr>
          <p:nvPr/>
        </p:nvSpPr>
        <p:spPr>
          <a:xfrm xmlns:a="http://schemas.openxmlformats.org/drawingml/2006/main">
            <a:off x="590550" y="4019550"/>
            <a:ext cx="247650" cy="247650"/>
          </a:xfrm>
          <a:prstGeom xmlns:a="http://schemas.openxmlformats.org/drawingml/2006/main" prst="ellipse">
            <a:avLst/>
          </a:prstGeom>
          <a:solidFill xmlns:a="http://schemas.openxmlformats.org/drawingml/2006/main">
            <a:srgbClr val="C6922F"/>
          </a:solidFill>
          <a:ln xmlns:a="http://schemas.openxmlformats.org/drawingml/2006/main" w="0">
            <a:noFill/>
            <a:prstDash val="solid"/>
          </a:ln>
        </p:spPr>
      </p:sp>
      <p:sp>
        <p:nvSpPr>
          <p:cNvPr id="4" name="text">
            <a:extLst xmlns:a="http://schemas.openxmlformats.org/drawingml/2006/main">
              <a:ext uri="{FF2B5EF4-FFF2-40B4-BE49-F238E27FC236}">
                <a16:creationId xmlns:a16="http://schemas.microsoft.com/office/drawing/2014/main" id="{CEBADF1D-47B4-4193-8F4E-F259D1CFDABB}"/>
              </a:ext>
            </a:extLst>
          </p:cNvPr>
          <p:cNvSpPr>
            <a:spLocks xmlns:a="http://schemas.openxmlformats.org/drawingml/2006/main" noGrp="1"/>
          </p:cNvSpPr>
          <p:nvPr/>
        </p:nvSpPr>
        <p:spPr>
          <a:xfrm xmlns:a="http://schemas.openxmlformats.org/drawingml/2006/main">
            <a:off x="990600" y="3981450"/>
            <a:ext cx="3190875"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425" b="1">
                <a:solidFill>
                  <a:srgbClr val="E6E9EF"/>
                </a:solidFill>
                <a:latin typeface="Thonburi"/>
                <a:ea typeface="Thonburi"/>
                <a:cs typeface="Thonburi"/>
              </a:defRPr>
            </a:pPr>
            <a:r>
              <a:rPr sz="1425" b="1">
                <a:solidFill>
                  <a:srgbClr val="E6E9EF"/>
                </a:solidFill>
                <a:latin typeface="Thonburi"/>
                <a:ea typeface="Thonburi"/>
                <a:cs typeface="Thonburi"/>
              </a:rPr>
              <a:t>เริ่มจากผู้เรียนและผลลัพธ์</a:t>
            </a:r>
          </a:p>
        </p:txBody>
      </p:sp>
      <p:sp>
        <p:nvSpPr>
          <p:cNvPr id="5" name="">
            <a:extLst xmlns:a="http://schemas.openxmlformats.org/drawingml/2006/main">
              <a:ext uri="{FF2B5EF4-FFF2-40B4-BE49-F238E27FC236}">
                <a16:creationId xmlns:a16="http://schemas.microsoft.com/office/drawing/2014/main" id="{38039DCA-5E35-4B8B-B990-9B5F19ED7B01}"/>
              </a:ext>
            </a:extLst>
          </p:cNvPr>
          <p:cNvSpPr>
            <a:spLocks xmlns:a="http://schemas.openxmlformats.org/drawingml/2006/main" noGrp="1"/>
          </p:cNvSpPr>
          <p:nvPr/>
        </p:nvSpPr>
        <p:spPr>
          <a:xfrm xmlns:a="http://schemas.openxmlformats.org/drawingml/2006/main">
            <a:off x="4305300" y="4019550"/>
            <a:ext cx="247650" cy="24765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6" name="text">
            <a:extLst xmlns:a="http://schemas.openxmlformats.org/drawingml/2006/main">
              <a:ext uri="{FF2B5EF4-FFF2-40B4-BE49-F238E27FC236}">
                <a16:creationId xmlns:a16="http://schemas.microsoft.com/office/drawing/2014/main" id="{E04BBF7E-991E-45B1-AA2E-855E366FCD4E}"/>
              </a:ext>
            </a:extLst>
          </p:cNvPr>
          <p:cNvSpPr>
            <a:spLocks xmlns:a="http://schemas.openxmlformats.org/drawingml/2006/main" noGrp="1"/>
          </p:cNvSpPr>
          <p:nvPr/>
        </p:nvSpPr>
        <p:spPr>
          <a:xfrm xmlns:a="http://schemas.openxmlformats.org/drawingml/2006/main">
            <a:off x="4705350" y="3981450"/>
            <a:ext cx="3190875"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425" b="1">
                <a:solidFill>
                  <a:srgbClr val="E6E9EF"/>
                </a:solidFill>
                <a:latin typeface="Thonburi"/>
                <a:ea typeface="Thonburi"/>
                <a:cs typeface="Thonburi"/>
              </a:defRPr>
            </a:pPr>
            <a:r>
              <a:rPr sz="1425" b="1">
                <a:solidFill>
                  <a:srgbClr val="E6E9EF"/>
                </a:solidFill>
                <a:latin typeface="Thonburi"/>
                <a:ea typeface="Thonburi"/>
                <a:cs typeface="Thonburi"/>
              </a:rPr>
              <a:t>เปิดเผยข้อจำกัดของข้อมูล</a:t>
            </a:r>
          </a:p>
        </p:txBody>
      </p:sp>
      <p:sp>
        <p:nvSpPr>
          <p:cNvPr id="7" name="">
            <a:extLst xmlns:a="http://schemas.openxmlformats.org/drawingml/2006/main">
              <a:ext uri="{FF2B5EF4-FFF2-40B4-BE49-F238E27FC236}">
                <a16:creationId xmlns:a16="http://schemas.microsoft.com/office/drawing/2014/main" id="{C6C814D0-5363-41AF-8538-B395968AC1A3}"/>
              </a:ext>
            </a:extLst>
          </p:cNvPr>
          <p:cNvSpPr>
            <a:spLocks xmlns:a="http://schemas.openxmlformats.org/drawingml/2006/main" noGrp="1"/>
          </p:cNvSpPr>
          <p:nvPr/>
        </p:nvSpPr>
        <p:spPr>
          <a:xfrm xmlns:a="http://schemas.openxmlformats.org/drawingml/2006/main">
            <a:off x="8020050" y="4019550"/>
            <a:ext cx="247650" cy="24765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8" name="text">
            <a:extLst xmlns:a="http://schemas.openxmlformats.org/drawingml/2006/main">
              <a:ext uri="{FF2B5EF4-FFF2-40B4-BE49-F238E27FC236}">
                <a16:creationId xmlns:a16="http://schemas.microsoft.com/office/drawing/2014/main" id="{BAE0A5C9-5146-4311-9753-7589DEDF8098}"/>
              </a:ext>
            </a:extLst>
          </p:cNvPr>
          <p:cNvSpPr>
            <a:spLocks xmlns:a="http://schemas.openxmlformats.org/drawingml/2006/main" noGrp="1"/>
          </p:cNvSpPr>
          <p:nvPr/>
        </p:nvSpPr>
        <p:spPr>
          <a:xfrm xmlns:a="http://schemas.openxmlformats.org/drawingml/2006/main">
            <a:off x="8420100" y="3981450"/>
            <a:ext cx="3190875"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425" b="1">
                <a:solidFill>
                  <a:srgbClr val="E6E9EF"/>
                </a:solidFill>
                <a:latin typeface="Thonburi"/>
                <a:ea typeface="Thonburi"/>
                <a:cs typeface="Thonburi"/>
              </a:defRPr>
            </a:pPr>
            <a:r>
              <a:rPr sz="1425" b="1">
                <a:solidFill>
                  <a:srgbClr val="E6E9EF"/>
                </a:solidFill>
                <a:latin typeface="Thonburi"/>
                <a:ea typeface="Thonburi"/>
                <a:cs typeface="Thonburi"/>
              </a:rPr>
              <a:t>สร้างทางเลือกและข้อแลกเปลี่ยน</a:t>
            </a:r>
          </a:p>
        </p:txBody>
      </p:sp>
      <p:sp>
        <p:nvSpPr>
          <p:cNvPr id="9" name="">
            <a:extLst xmlns:a="http://schemas.openxmlformats.org/drawingml/2006/main">
              <a:ext uri="{FF2B5EF4-FFF2-40B4-BE49-F238E27FC236}">
                <a16:creationId xmlns:a16="http://schemas.microsoft.com/office/drawing/2014/main" id="{2C6CAC26-D0D4-44C8-B151-C72A93C2CF30}"/>
              </a:ext>
            </a:extLst>
          </p:cNvPr>
          <p:cNvSpPr>
            <a:spLocks xmlns:a="http://schemas.openxmlformats.org/drawingml/2006/main" noGrp="1"/>
          </p:cNvSpPr>
          <p:nvPr/>
        </p:nvSpPr>
        <p:spPr>
          <a:xfrm xmlns:a="http://schemas.openxmlformats.org/drawingml/2006/main">
            <a:off x="590550" y="4895850"/>
            <a:ext cx="247650" cy="24765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10" name="text">
            <a:extLst xmlns:a="http://schemas.openxmlformats.org/drawingml/2006/main">
              <a:ext uri="{FF2B5EF4-FFF2-40B4-BE49-F238E27FC236}">
                <a16:creationId xmlns:a16="http://schemas.microsoft.com/office/drawing/2014/main" id="{5B8D7F78-DDB4-4626-9E3D-B6791CEB621D}"/>
              </a:ext>
            </a:extLst>
          </p:cNvPr>
          <p:cNvSpPr>
            <a:spLocks xmlns:a="http://schemas.openxmlformats.org/drawingml/2006/main" noGrp="1"/>
          </p:cNvSpPr>
          <p:nvPr/>
        </p:nvSpPr>
        <p:spPr>
          <a:xfrm xmlns:a="http://schemas.openxmlformats.org/drawingml/2006/main">
            <a:off x="990600" y="4857750"/>
            <a:ext cx="3190875"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425" b="1">
                <a:solidFill>
                  <a:srgbClr val="E6E9EF"/>
                </a:solidFill>
                <a:latin typeface="Thonburi"/>
                <a:ea typeface="Thonburi"/>
                <a:cs typeface="Thonburi"/>
              </a:defRPr>
            </a:pPr>
            <a:r>
              <a:rPr sz="1425" b="1">
                <a:solidFill>
                  <a:srgbClr val="E6E9EF"/>
                </a:solidFill>
                <a:latin typeface="Thonburi"/>
                <a:ea typeface="Thonburi"/>
                <a:cs typeface="Thonburi"/>
              </a:rPr>
              <a:t>ระบุเจ้าภาพ อำนาจ งบ และความเสี่ยง</a:t>
            </a:r>
          </a:p>
        </p:txBody>
      </p:sp>
      <p:sp>
        <p:nvSpPr>
          <p:cNvPr id="11" name="">
            <a:extLst xmlns:a="http://schemas.openxmlformats.org/drawingml/2006/main">
              <a:ext uri="{FF2B5EF4-FFF2-40B4-BE49-F238E27FC236}">
                <a16:creationId xmlns:a16="http://schemas.microsoft.com/office/drawing/2014/main" id="{C127CF9B-C8F2-4E88-8C13-BCF60C4FF48E}"/>
              </a:ext>
            </a:extLst>
          </p:cNvPr>
          <p:cNvSpPr>
            <a:spLocks xmlns:a="http://schemas.openxmlformats.org/drawingml/2006/main" noGrp="1"/>
          </p:cNvSpPr>
          <p:nvPr/>
        </p:nvSpPr>
        <p:spPr>
          <a:xfrm xmlns:a="http://schemas.openxmlformats.org/drawingml/2006/main">
            <a:off x="4305300" y="4895850"/>
            <a:ext cx="247650" cy="24765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12" name="text">
            <a:extLst xmlns:a="http://schemas.openxmlformats.org/drawingml/2006/main">
              <a:ext uri="{FF2B5EF4-FFF2-40B4-BE49-F238E27FC236}">
                <a16:creationId xmlns:a16="http://schemas.microsoft.com/office/drawing/2014/main" id="{B01BB2F2-BD6A-4D15-96AF-B58CFB4CF369}"/>
              </a:ext>
            </a:extLst>
          </p:cNvPr>
          <p:cNvSpPr>
            <a:spLocks xmlns:a="http://schemas.openxmlformats.org/drawingml/2006/main" noGrp="1"/>
          </p:cNvSpPr>
          <p:nvPr/>
        </p:nvSpPr>
        <p:spPr>
          <a:xfrm xmlns:a="http://schemas.openxmlformats.org/drawingml/2006/main">
            <a:off x="4705350" y="4857750"/>
            <a:ext cx="3190875"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425" b="1">
                <a:solidFill>
                  <a:srgbClr val="E6E9EF"/>
                </a:solidFill>
                <a:latin typeface="Thonburi"/>
                <a:ea typeface="Thonburi"/>
                <a:cs typeface="Thonburi"/>
              </a:defRPr>
            </a:pPr>
            <a:r>
              <a:rPr sz="1425" b="1">
                <a:solidFill>
                  <a:srgbClr val="E6E9EF"/>
                </a:solidFill>
                <a:latin typeface="Thonburi"/>
                <a:ea typeface="Thonburi"/>
                <a:cs typeface="Thonburi"/>
              </a:rPr>
              <a:t>ติดตามเพื่อเรียนรู้และปรับอย่างโปร่งใส</a:t>
            </a:r>
          </a:p>
        </p:txBody>
      </p:sp>
      <p:sp>
        <p:nvSpPr>
          <p:cNvPr id="13" name="text">
            <a:extLst xmlns:a="http://schemas.openxmlformats.org/drawingml/2006/main">
              <a:ext uri="{FF2B5EF4-FFF2-40B4-BE49-F238E27FC236}">
                <a16:creationId xmlns:a16="http://schemas.microsoft.com/office/drawing/2014/main" id="{03DBA275-C7AD-4342-A833-0A64B9C59DC2}"/>
              </a:ext>
            </a:extLst>
          </p:cNvPr>
          <p:cNvSpPr>
            <a:spLocks xmlns:a="http://schemas.openxmlformats.org/drawingml/2006/main" noGrp="1"/>
          </p:cNvSpPr>
          <p:nvPr/>
        </p:nvSpPr>
        <p:spPr>
          <a:xfrm xmlns:a="http://schemas.openxmlformats.org/drawingml/2006/main">
            <a:off x="6991350" y="5924550"/>
            <a:ext cx="46101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6667"/>
          </a:bodyPr>
          <a:lstStyle xmlns:a="http://schemas.openxmlformats.org/drawingml/2006/main"/>
          <a:p xmlns:a="http://schemas.openxmlformats.org/drawingml/2006/main">
            <a:pPr algn="r">
              <a:buNone/>
              <a:defRPr sz="1500" b="1">
                <a:solidFill>
                  <a:srgbClr val="D9C69D"/>
                </a:solidFill>
                <a:latin typeface="Thonburi"/>
                <a:ea typeface="Thonburi"/>
                <a:cs typeface="Thonburi"/>
              </a:defRPr>
            </a:pPr>
            <a:r>
              <a:rPr sz="1500" b="1">
                <a:solidFill>
                  <a:srgbClr val="D9C69D"/>
                </a:solidFill>
                <a:latin typeface="Thonburi"/>
                <a:ea typeface="Thonburi"/>
                <a:cs typeface="Thonburi"/>
              </a:rPr>
              <a:t>คำถามสุดท้าย: ข้อมูลนี้เปลี่ยนการตัดสินใจเรื่องใด?</a:t>
            </a:r>
          </a:p>
        </p:txBody>
      </p:sp>
    </p:spTree>
    <p:extLst>
      <p:ext uri="{BB962C8B-B14F-4D97-AF65-F5344CB8AC3E}">
        <p14:creationId xmlns:p14="http://schemas.microsoft.com/office/powerpoint/2010/main" val="1494398236"/>
      </p:ext>
    </p:extLst>
  </p:cSld>
</p:sld>
</file>

<file path=ppt/slides/slide4.xml><?xml version="1.0" encoding="utf-8"?>
<p:sld xmlns:p="http://schemas.openxmlformats.org/presentationml/2006/main">
  <p:cSld>
    <p:bg>
      <p:bgPr>
        <a:solidFill xmlns:a="http://schemas.openxmlformats.org/drawingml/2006/main">
          <a:srgbClr val="FBFAF7"/>
        </a:solidFill>
      </p:bgPr>
    </p:bg>
    <p:spTree>
      <p:nvGrpSpPr>
        <p:cNvPr id="1" name=""/>
        <p:cNvGrpSpPr/>
        <p:nvPr/>
      </p:nvGrpSpPr>
      <p:grpSpPr>
        <a:xfrm xmlns:a="http://schemas.openxmlformats.org/drawingml/2006/main"/>
      </p:grpSpPr>
      <p:sp>
        <p:nvSpPr>
          <p:cNvPr id="22" name="text">
            <a:extLst xmlns:a="http://schemas.openxmlformats.org/drawingml/2006/main">
              <a:ext uri="{FF2B5EF4-FFF2-40B4-BE49-F238E27FC236}">
                <a16:creationId xmlns:a16="http://schemas.microsoft.com/office/drawing/2014/main" id="{81EF6351-4963-4B19-8ACD-4A71EA49D3AF}"/>
              </a:ext>
            </a:extLst>
          </p:cNvPr>
          <p:cNvSpPr>
            <a:spLocks xmlns:a="http://schemas.openxmlformats.org/drawingml/2006/main" noGrp="1"/>
          </p:cNvSpPr>
          <p:nvPr/>
        </p:nvSpPr>
        <p:spPr>
          <a:xfrm xmlns:a="http://schemas.openxmlformats.org/drawingml/2006/main">
            <a:off x="533400" y="323850"/>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308"/>
          </a:bodyPr>
          <a:lstStyle xmlns:a="http://schemas.openxmlformats.org/drawingml/2006/main"/>
          <a:p xmlns:a="http://schemas.openxmlformats.org/drawingml/2006/main">
            <a:pPr algn="l">
              <a:buNone/>
              <a:defRPr sz="975" b="1">
                <a:solidFill>
                  <a:srgbClr val="C6922F"/>
                </a:solidFill>
                <a:latin typeface="Thonburi"/>
                <a:ea typeface="Thonburi"/>
                <a:cs typeface="Thonburi"/>
              </a:defRPr>
            </a:pPr>
            <a:r>
              <a:rPr sz="975" b="1">
                <a:solidFill>
                  <a:srgbClr val="C6922F"/>
                </a:solidFill>
                <a:latin typeface="Thonburi"/>
                <a:ea typeface="Thonburi"/>
                <a:cs typeface="Thonburi"/>
              </a:rPr>
              <a:t>แนวทางจัดทำยุทธศาสตร์การพัฒนาการศึกษา</a:t>
            </a:r>
          </a:p>
        </p:txBody>
      </p:sp>
      <p:sp>
        <p:nvSpPr>
          <p:cNvPr id="2" name="text">
            <a:extLst xmlns:a="http://schemas.openxmlformats.org/drawingml/2006/main">
              <a:ext uri="{FF2B5EF4-FFF2-40B4-BE49-F238E27FC236}">
                <a16:creationId xmlns:a16="http://schemas.microsoft.com/office/drawing/2014/main" id="{0B0BAEEB-1643-4EC2-8116-48982CBFE385}"/>
              </a:ext>
            </a:extLst>
          </p:cNvPr>
          <p:cNvSpPr>
            <a:spLocks xmlns:a="http://schemas.openxmlformats.org/drawingml/2006/main" noGrp="1"/>
          </p:cNvSpPr>
          <p:nvPr/>
        </p:nvSpPr>
        <p:spPr>
          <a:xfrm xmlns:a="http://schemas.openxmlformats.org/drawingml/2006/main">
            <a:off x="533400" y="647700"/>
            <a:ext cx="111252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850" b="1">
                <a:solidFill>
                  <a:srgbClr val="17213A"/>
                </a:solidFill>
                <a:latin typeface="Thonburi"/>
                <a:ea typeface="Thonburi"/>
                <a:cs typeface="Thonburi"/>
              </a:defRPr>
            </a:pPr>
            <a:r>
              <a:rPr sz="2850" b="1">
                <a:solidFill>
                  <a:srgbClr val="17213A"/>
                </a:solidFill>
                <a:latin typeface="Thonburi"/>
                <a:ea typeface="Thonburi"/>
                <a:cs typeface="Thonburi"/>
              </a:rPr>
              <a:t>แผนล้มเหลวเมื่อ “เอกสาร” สำคัญกว่า “การตัดสินใจ”</a:t>
            </a:r>
          </a:p>
        </p:txBody>
      </p:sp>
      <p:sp>
        <p:nvSpPr>
          <p:cNvPr id="3" name="">
            <a:extLst xmlns:a="http://schemas.openxmlformats.org/drawingml/2006/main">
              <a:ext uri="{FF2B5EF4-FFF2-40B4-BE49-F238E27FC236}">
                <a16:creationId xmlns:a16="http://schemas.microsoft.com/office/drawing/2014/main" id="{B96A402D-285A-4F55-9F28-69282A80A086}"/>
              </a:ext>
            </a:extLst>
          </p:cNvPr>
          <p:cNvSpPr>
            <a:spLocks xmlns:a="http://schemas.openxmlformats.org/drawingml/2006/main" noGrp="1"/>
          </p:cNvSpPr>
          <p:nvPr/>
        </p:nvSpPr>
        <p:spPr>
          <a:xfrm xmlns:a="http://schemas.openxmlformats.org/drawingml/2006/main">
            <a:off x="514350" y="6419850"/>
            <a:ext cx="111633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4" name="text">
            <a:extLst xmlns:a="http://schemas.openxmlformats.org/drawingml/2006/main">
              <a:ext uri="{FF2B5EF4-FFF2-40B4-BE49-F238E27FC236}">
                <a16:creationId xmlns:a16="http://schemas.microsoft.com/office/drawing/2014/main" id="{019D9C09-9838-41AB-9EB2-F8F575708070}"/>
              </a:ext>
            </a:extLst>
          </p:cNvPr>
          <p:cNvSpPr>
            <a:spLocks xmlns:a="http://schemas.openxmlformats.org/drawingml/2006/main" noGrp="1"/>
          </p:cNvSpPr>
          <p:nvPr/>
        </p:nvSpPr>
        <p:spPr>
          <a:xfrm xmlns:a="http://schemas.openxmlformats.org/drawingml/2006/main">
            <a:off x="533400" y="6496050"/>
            <a:ext cx="8763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l">
              <a:buNone/>
              <a:defRPr sz="975" b="0">
                <a:solidFill>
                  <a:srgbClr val="667085"/>
                </a:solidFill>
                <a:latin typeface="Thonburi"/>
                <a:ea typeface="Thonburi"/>
                <a:cs typeface="Thonburi"/>
              </a:defRPr>
            </a:pPr>
            <a:r>
              <a:rPr sz="975" b="0">
                <a:solidFill>
                  <a:srgbClr val="667085"/>
                </a:solidFill>
                <a:latin typeface="Thonburi"/>
                <a:ea typeface="Thonburi"/>
                <a:cs typeface="Thonburi"/>
              </a:rPr>
              <a:t>คณะทำงานจัดทำร่างยุทธศาสตร์การพัฒนาการศึกษาจังหวัดพระนครศรีอยุธยา</a:t>
            </a:r>
          </a:p>
        </p:txBody>
      </p:sp>
      <p:sp>
        <p:nvSpPr>
          <p:cNvPr id="5" name="text">
            <a:extLst xmlns:a="http://schemas.openxmlformats.org/drawingml/2006/main">
              <a:ext uri="{FF2B5EF4-FFF2-40B4-BE49-F238E27FC236}">
                <a16:creationId xmlns:a16="http://schemas.microsoft.com/office/drawing/2014/main" id="{B97D1D04-E761-409F-ADD6-F35DEDBDEE91}"/>
              </a:ext>
            </a:extLst>
          </p:cNvPr>
          <p:cNvSpPr>
            <a:spLocks xmlns:a="http://schemas.openxmlformats.org/drawingml/2006/main" noGrp="1"/>
          </p:cNvSpPr>
          <p:nvPr/>
        </p:nvSpPr>
        <p:spPr>
          <a:xfrm xmlns:a="http://schemas.openxmlformats.org/drawingml/2006/main">
            <a:off x="11144250" y="6477000"/>
            <a:ext cx="5143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r">
              <a:buNone/>
              <a:defRPr sz="975" b="0">
                <a:solidFill>
                  <a:srgbClr val="667085"/>
                </a:solidFill>
                <a:latin typeface="Thonburi"/>
                <a:ea typeface="Thonburi"/>
                <a:cs typeface="Thonburi"/>
              </a:defRPr>
            </a:pPr>
            <a:r>
              <a:rPr sz="975" b="0">
                <a:solidFill>
                  <a:srgbClr val="667085"/>
                </a:solidFill>
                <a:latin typeface="Thonburi"/>
                <a:ea typeface="Thonburi"/>
                <a:cs typeface="Thonburi"/>
              </a:rPr>
              <a:t>04</a:t>
            </a:r>
          </a:p>
        </p:txBody>
      </p:sp>
      <p:sp>
        <p:nvSpPr>
          <p:cNvPr id="6" name="text">
            <a:extLst xmlns:a="http://schemas.openxmlformats.org/drawingml/2006/main">
              <a:ext uri="{FF2B5EF4-FFF2-40B4-BE49-F238E27FC236}">
                <a16:creationId xmlns:a16="http://schemas.microsoft.com/office/drawing/2014/main" id="{AE81BE47-AB37-40A9-81DC-4C017FD79E4A}"/>
              </a:ext>
            </a:extLst>
          </p:cNvPr>
          <p:cNvSpPr>
            <a:spLocks xmlns:a="http://schemas.openxmlformats.org/drawingml/2006/main" noGrp="1"/>
          </p:cNvSpPr>
          <p:nvPr/>
        </p:nvSpPr>
        <p:spPr>
          <a:xfrm xmlns:a="http://schemas.openxmlformats.org/drawingml/2006/main">
            <a:off x="666750" y="1657350"/>
            <a:ext cx="5905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650" b="1">
                <a:solidFill>
                  <a:srgbClr val="C95D4B"/>
                </a:solidFill>
                <a:latin typeface="Thonburi"/>
                <a:ea typeface="Thonburi"/>
                <a:cs typeface="Thonburi"/>
              </a:defRPr>
            </a:pPr>
            <a:r>
              <a:rPr sz="1650" b="1">
                <a:solidFill>
                  <a:srgbClr val="C95D4B"/>
                </a:solidFill>
                <a:latin typeface="Thonburi"/>
                <a:ea typeface="Thonburi"/>
                <a:cs typeface="Thonburi"/>
              </a:rPr>
              <a:t>01</a:t>
            </a:r>
          </a:p>
        </p:txBody>
      </p:sp>
      <p:sp>
        <p:nvSpPr>
          <p:cNvPr id="7" name="text">
            <a:extLst xmlns:a="http://schemas.openxmlformats.org/drawingml/2006/main">
              <a:ext uri="{FF2B5EF4-FFF2-40B4-BE49-F238E27FC236}">
                <a16:creationId xmlns:a16="http://schemas.microsoft.com/office/drawing/2014/main" id="{1DC37727-D036-4E89-9376-3D52803A29EA}"/>
              </a:ext>
            </a:extLst>
          </p:cNvPr>
          <p:cNvSpPr>
            <a:spLocks xmlns:a="http://schemas.openxmlformats.org/drawingml/2006/main" noGrp="1"/>
          </p:cNvSpPr>
          <p:nvPr/>
        </p:nvSpPr>
        <p:spPr>
          <a:xfrm xmlns:a="http://schemas.openxmlformats.org/drawingml/2006/main">
            <a:off x="1428750" y="1619250"/>
            <a:ext cx="19050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025" b="1">
                <a:solidFill>
                  <a:srgbClr val="17213A"/>
                </a:solidFill>
                <a:latin typeface="Thonburi"/>
                <a:ea typeface="Thonburi"/>
                <a:cs typeface="Thonburi"/>
              </a:defRPr>
            </a:pPr>
            <a:r>
              <a:rPr sz="2025" b="1">
                <a:solidFill>
                  <a:srgbClr val="17213A"/>
                </a:solidFill>
                <a:latin typeface="Thonburi"/>
                <a:ea typeface="Thonburi"/>
                <a:cs typeface="Thonburi"/>
              </a:rPr>
              <a:t>คัดลอก</a:t>
            </a:r>
          </a:p>
        </p:txBody>
      </p:sp>
      <p:sp>
        <p:nvSpPr>
          <p:cNvPr id="8" name="text">
            <a:extLst xmlns:a="http://schemas.openxmlformats.org/drawingml/2006/main">
              <a:ext uri="{FF2B5EF4-FFF2-40B4-BE49-F238E27FC236}">
                <a16:creationId xmlns:a16="http://schemas.microsoft.com/office/drawing/2014/main" id="{3855488F-5131-4BEA-B813-A681F11A04A0}"/>
              </a:ext>
            </a:extLst>
          </p:cNvPr>
          <p:cNvSpPr>
            <a:spLocks xmlns:a="http://schemas.openxmlformats.org/drawingml/2006/main" noGrp="1"/>
          </p:cNvSpPr>
          <p:nvPr/>
        </p:nvSpPr>
        <p:spPr>
          <a:xfrm xmlns:a="http://schemas.openxmlformats.org/drawingml/2006/main">
            <a:off x="3524250" y="1657350"/>
            <a:ext cx="7524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75" b="0">
                <a:solidFill>
                  <a:srgbClr val="27334F"/>
                </a:solidFill>
                <a:latin typeface="Thonburi"/>
                <a:ea typeface="Thonburi"/>
                <a:cs typeface="Thonburi"/>
              </a:defRPr>
            </a:pPr>
            <a:r>
              <a:rPr sz="1575" b="0">
                <a:solidFill>
                  <a:srgbClr val="27334F"/>
                </a:solidFill>
                <a:latin typeface="Thonburi"/>
                <a:ea typeface="Thonburi"/>
                <a:cs typeface="Thonburi"/>
              </a:rPr>
              <a:t>แผนระดับบนโดยไม่วิเคราะห์พื้นที่</a:t>
            </a:r>
          </a:p>
        </p:txBody>
      </p:sp>
      <p:sp>
        <p:nvSpPr>
          <p:cNvPr id="9" name="">
            <a:extLst xmlns:a="http://schemas.openxmlformats.org/drawingml/2006/main">
              <a:ext uri="{FF2B5EF4-FFF2-40B4-BE49-F238E27FC236}">
                <a16:creationId xmlns:a16="http://schemas.microsoft.com/office/drawing/2014/main" id="{07A27A13-D082-4E87-8EA8-5D711EC654D7}"/>
              </a:ext>
            </a:extLst>
          </p:cNvPr>
          <p:cNvSpPr>
            <a:spLocks xmlns:a="http://schemas.openxmlformats.org/drawingml/2006/main" noGrp="1"/>
          </p:cNvSpPr>
          <p:nvPr/>
        </p:nvSpPr>
        <p:spPr>
          <a:xfrm xmlns:a="http://schemas.openxmlformats.org/drawingml/2006/main">
            <a:off x="1428750" y="2209800"/>
            <a:ext cx="962025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10" name="text">
            <a:extLst xmlns:a="http://schemas.openxmlformats.org/drawingml/2006/main">
              <a:ext uri="{FF2B5EF4-FFF2-40B4-BE49-F238E27FC236}">
                <a16:creationId xmlns:a16="http://schemas.microsoft.com/office/drawing/2014/main" id="{B4CED523-95FE-4B34-A50F-D9C567B04AAF}"/>
              </a:ext>
            </a:extLst>
          </p:cNvPr>
          <p:cNvSpPr>
            <a:spLocks xmlns:a="http://schemas.openxmlformats.org/drawingml/2006/main" noGrp="1"/>
          </p:cNvSpPr>
          <p:nvPr/>
        </p:nvSpPr>
        <p:spPr>
          <a:xfrm xmlns:a="http://schemas.openxmlformats.org/drawingml/2006/main">
            <a:off x="666750" y="2657475"/>
            <a:ext cx="5905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650" b="1">
                <a:solidFill>
                  <a:srgbClr val="C95D4B"/>
                </a:solidFill>
                <a:latin typeface="Thonburi"/>
                <a:ea typeface="Thonburi"/>
                <a:cs typeface="Thonburi"/>
              </a:defRPr>
            </a:pPr>
            <a:r>
              <a:rPr sz="1650" b="1">
                <a:solidFill>
                  <a:srgbClr val="C95D4B"/>
                </a:solidFill>
                <a:latin typeface="Thonburi"/>
                <a:ea typeface="Thonburi"/>
                <a:cs typeface="Thonburi"/>
              </a:rPr>
              <a:t>02</a:t>
            </a:r>
          </a:p>
        </p:txBody>
      </p:sp>
      <p:sp>
        <p:nvSpPr>
          <p:cNvPr id="11" name="text">
            <a:extLst xmlns:a="http://schemas.openxmlformats.org/drawingml/2006/main">
              <a:ext uri="{FF2B5EF4-FFF2-40B4-BE49-F238E27FC236}">
                <a16:creationId xmlns:a16="http://schemas.microsoft.com/office/drawing/2014/main" id="{BE516035-19AC-4BD6-8E11-66CE3752A30D}"/>
              </a:ext>
            </a:extLst>
          </p:cNvPr>
          <p:cNvSpPr>
            <a:spLocks xmlns:a="http://schemas.openxmlformats.org/drawingml/2006/main" noGrp="1"/>
          </p:cNvSpPr>
          <p:nvPr/>
        </p:nvSpPr>
        <p:spPr>
          <a:xfrm xmlns:a="http://schemas.openxmlformats.org/drawingml/2006/main">
            <a:off x="1428750" y="2619375"/>
            <a:ext cx="19050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025" b="1">
                <a:solidFill>
                  <a:srgbClr val="17213A"/>
                </a:solidFill>
                <a:latin typeface="Thonburi"/>
                <a:ea typeface="Thonburi"/>
                <a:cs typeface="Thonburi"/>
              </a:defRPr>
            </a:pPr>
            <a:r>
              <a:rPr sz="2025" b="1">
                <a:solidFill>
                  <a:srgbClr val="17213A"/>
                </a:solidFill>
                <a:latin typeface="Thonburi"/>
                <a:ea typeface="Thonburi"/>
                <a:cs typeface="Thonburi"/>
              </a:rPr>
              <a:t>รวบรวม</a:t>
            </a:r>
          </a:p>
        </p:txBody>
      </p:sp>
      <p:sp>
        <p:nvSpPr>
          <p:cNvPr id="12" name="text">
            <a:extLst xmlns:a="http://schemas.openxmlformats.org/drawingml/2006/main">
              <a:ext uri="{FF2B5EF4-FFF2-40B4-BE49-F238E27FC236}">
                <a16:creationId xmlns:a16="http://schemas.microsoft.com/office/drawing/2014/main" id="{5D0D1E71-FA87-4997-B0E3-22FACF5C9ADE}"/>
              </a:ext>
            </a:extLst>
          </p:cNvPr>
          <p:cNvSpPr>
            <a:spLocks xmlns:a="http://schemas.openxmlformats.org/drawingml/2006/main" noGrp="1"/>
          </p:cNvSpPr>
          <p:nvPr/>
        </p:nvSpPr>
        <p:spPr>
          <a:xfrm xmlns:a="http://schemas.openxmlformats.org/drawingml/2006/main">
            <a:off x="3524250" y="2657475"/>
            <a:ext cx="7524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75" b="0">
                <a:solidFill>
                  <a:srgbClr val="27334F"/>
                </a:solidFill>
                <a:latin typeface="Thonburi"/>
                <a:ea typeface="Thonburi"/>
                <a:cs typeface="Thonburi"/>
              </a:defRPr>
            </a:pPr>
            <a:r>
              <a:rPr sz="1575" b="0">
                <a:solidFill>
                  <a:srgbClr val="27334F"/>
                </a:solidFill>
                <a:latin typeface="Thonburi"/>
                <a:ea typeface="Thonburi"/>
                <a:cs typeface="Thonburi"/>
              </a:rPr>
              <a:t>โครงการจำนวนมากโดยไม่จัดลำดับ</a:t>
            </a:r>
          </a:p>
        </p:txBody>
      </p:sp>
      <p:sp>
        <p:nvSpPr>
          <p:cNvPr id="13" name="">
            <a:extLst xmlns:a="http://schemas.openxmlformats.org/drawingml/2006/main">
              <a:ext uri="{FF2B5EF4-FFF2-40B4-BE49-F238E27FC236}">
                <a16:creationId xmlns:a16="http://schemas.microsoft.com/office/drawing/2014/main" id="{7355B448-60C3-42FC-AC26-0D6D4C9E0DD6}"/>
              </a:ext>
            </a:extLst>
          </p:cNvPr>
          <p:cNvSpPr>
            <a:spLocks xmlns:a="http://schemas.openxmlformats.org/drawingml/2006/main" noGrp="1"/>
          </p:cNvSpPr>
          <p:nvPr/>
        </p:nvSpPr>
        <p:spPr>
          <a:xfrm xmlns:a="http://schemas.openxmlformats.org/drawingml/2006/main">
            <a:off x="1428750" y="3209925"/>
            <a:ext cx="962025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14" name="text">
            <a:extLst xmlns:a="http://schemas.openxmlformats.org/drawingml/2006/main">
              <a:ext uri="{FF2B5EF4-FFF2-40B4-BE49-F238E27FC236}">
                <a16:creationId xmlns:a16="http://schemas.microsoft.com/office/drawing/2014/main" id="{7AAE5674-04DD-45DF-8A8C-21D463EC1302}"/>
              </a:ext>
            </a:extLst>
          </p:cNvPr>
          <p:cNvSpPr>
            <a:spLocks xmlns:a="http://schemas.openxmlformats.org/drawingml/2006/main" noGrp="1"/>
          </p:cNvSpPr>
          <p:nvPr/>
        </p:nvSpPr>
        <p:spPr>
          <a:xfrm xmlns:a="http://schemas.openxmlformats.org/drawingml/2006/main">
            <a:off x="666750" y="3657600"/>
            <a:ext cx="5905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650" b="1">
                <a:solidFill>
                  <a:srgbClr val="C95D4B"/>
                </a:solidFill>
                <a:latin typeface="Thonburi"/>
                <a:ea typeface="Thonburi"/>
                <a:cs typeface="Thonburi"/>
              </a:defRPr>
            </a:pPr>
            <a:r>
              <a:rPr sz="1650" b="1">
                <a:solidFill>
                  <a:srgbClr val="C95D4B"/>
                </a:solidFill>
                <a:latin typeface="Thonburi"/>
                <a:ea typeface="Thonburi"/>
                <a:cs typeface="Thonburi"/>
              </a:rPr>
              <a:t>03</a:t>
            </a:r>
          </a:p>
        </p:txBody>
      </p:sp>
      <p:sp>
        <p:nvSpPr>
          <p:cNvPr id="15" name="text">
            <a:extLst xmlns:a="http://schemas.openxmlformats.org/drawingml/2006/main">
              <a:ext uri="{FF2B5EF4-FFF2-40B4-BE49-F238E27FC236}">
                <a16:creationId xmlns:a16="http://schemas.microsoft.com/office/drawing/2014/main" id="{F735C58C-2C16-4003-A66E-23F5953AF6C3}"/>
              </a:ext>
            </a:extLst>
          </p:cNvPr>
          <p:cNvSpPr>
            <a:spLocks xmlns:a="http://schemas.openxmlformats.org/drawingml/2006/main" noGrp="1"/>
          </p:cNvSpPr>
          <p:nvPr/>
        </p:nvSpPr>
        <p:spPr>
          <a:xfrm xmlns:a="http://schemas.openxmlformats.org/drawingml/2006/main">
            <a:off x="1428750" y="3619500"/>
            <a:ext cx="19050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025" b="1">
                <a:solidFill>
                  <a:srgbClr val="17213A"/>
                </a:solidFill>
                <a:latin typeface="Thonburi"/>
                <a:ea typeface="Thonburi"/>
                <a:cs typeface="Thonburi"/>
              </a:defRPr>
            </a:pPr>
            <a:r>
              <a:rPr sz="2025" b="1">
                <a:solidFill>
                  <a:srgbClr val="17213A"/>
                </a:solidFill>
                <a:latin typeface="Thonburi"/>
                <a:ea typeface="Thonburi"/>
                <a:cs typeface="Thonburi"/>
              </a:rPr>
              <a:t>วัดง่าย</a:t>
            </a:r>
          </a:p>
        </p:txBody>
      </p:sp>
      <p:sp>
        <p:nvSpPr>
          <p:cNvPr id="16" name="text">
            <a:extLst xmlns:a="http://schemas.openxmlformats.org/drawingml/2006/main">
              <a:ext uri="{FF2B5EF4-FFF2-40B4-BE49-F238E27FC236}">
                <a16:creationId xmlns:a16="http://schemas.microsoft.com/office/drawing/2014/main" id="{3FD5831E-B442-4F38-BB60-28E036749800}"/>
              </a:ext>
            </a:extLst>
          </p:cNvPr>
          <p:cNvSpPr>
            <a:spLocks xmlns:a="http://schemas.openxmlformats.org/drawingml/2006/main" noGrp="1"/>
          </p:cNvSpPr>
          <p:nvPr/>
        </p:nvSpPr>
        <p:spPr>
          <a:xfrm xmlns:a="http://schemas.openxmlformats.org/drawingml/2006/main">
            <a:off x="3524250" y="3657600"/>
            <a:ext cx="7524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75" b="0">
                <a:solidFill>
                  <a:srgbClr val="27334F"/>
                </a:solidFill>
                <a:latin typeface="Thonburi"/>
                <a:ea typeface="Thonburi"/>
                <a:cs typeface="Thonburi"/>
              </a:defRPr>
            </a:pPr>
            <a:r>
              <a:rPr sz="1575" b="0">
                <a:solidFill>
                  <a:srgbClr val="27334F"/>
                </a:solidFill>
                <a:latin typeface="Thonburi"/>
                <a:ea typeface="Thonburi"/>
                <a:cs typeface="Thonburi"/>
              </a:rPr>
              <a:t>จำนวนกิจกรรมแทนผลที่เกิดกับผู้เรียน</a:t>
            </a:r>
          </a:p>
        </p:txBody>
      </p:sp>
      <p:sp>
        <p:nvSpPr>
          <p:cNvPr id="17" name="">
            <a:extLst xmlns:a="http://schemas.openxmlformats.org/drawingml/2006/main">
              <a:ext uri="{FF2B5EF4-FFF2-40B4-BE49-F238E27FC236}">
                <a16:creationId xmlns:a16="http://schemas.microsoft.com/office/drawing/2014/main" id="{4EE79C10-3C62-4EA6-8BC6-C98EEBE960D6}"/>
              </a:ext>
            </a:extLst>
          </p:cNvPr>
          <p:cNvSpPr>
            <a:spLocks xmlns:a="http://schemas.openxmlformats.org/drawingml/2006/main" noGrp="1"/>
          </p:cNvSpPr>
          <p:nvPr/>
        </p:nvSpPr>
        <p:spPr>
          <a:xfrm xmlns:a="http://schemas.openxmlformats.org/drawingml/2006/main">
            <a:off x="1428750" y="4210050"/>
            <a:ext cx="962025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18" name="text">
            <a:extLst xmlns:a="http://schemas.openxmlformats.org/drawingml/2006/main">
              <a:ext uri="{FF2B5EF4-FFF2-40B4-BE49-F238E27FC236}">
                <a16:creationId xmlns:a16="http://schemas.microsoft.com/office/drawing/2014/main" id="{A2C21C61-A79F-49D6-AEC7-384980029A50}"/>
              </a:ext>
            </a:extLst>
          </p:cNvPr>
          <p:cNvSpPr>
            <a:spLocks xmlns:a="http://schemas.openxmlformats.org/drawingml/2006/main" noGrp="1"/>
          </p:cNvSpPr>
          <p:nvPr/>
        </p:nvSpPr>
        <p:spPr>
          <a:xfrm xmlns:a="http://schemas.openxmlformats.org/drawingml/2006/main">
            <a:off x="666750" y="4657725"/>
            <a:ext cx="5905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650" b="1">
                <a:solidFill>
                  <a:srgbClr val="C95D4B"/>
                </a:solidFill>
                <a:latin typeface="Thonburi"/>
                <a:ea typeface="Thonburi"/>
                <a:cs typeface="Thonburi"/>
              </a:defRPr>
            </a:pPr>
            <a:r>
              <a:rPr sz="1650" b="1">
                <a:solidFill>
                  <a:srgbClr val="C95D4B"/>
                </a:solidFill>
                <a:latin typeface="Thonburi"/>
                <a:ea typeface="Thonburi"/>
                <a:cs typeface="Thonburi"/>
              </a:rPr>
              <a:t>04</a:t>
            </a:r>
          </a:p>
        </p:txBody>
      </p:sp>
      <p:sp>
        <p:nvSpPr>
          <p:cNvPr id="19" name="text">
            <a:extLst xmlns:a="http://schemas.openxmlformats.org/drawingml/2006/main">
              <a:ext uri="{FF2B5EF4-FFF2-40B4-BE49-F238E27FC236}">
                <a16:creationId xmlns:a16="http://schemas.microsoft.com/office/drawing/2014/main" id="{B3AD63F3-AE80-4CC4-B79E-2F2BF24E17FF}"/>
              </a:ext>
            </a:extLst>
          </p:cNvPr>
          <p:cNvSpPr>
            <a:spLocks xmlns:a="http://schemas.openxmlformats.org/drawingml/2006/main" noGrp="1"/>
          </p:cNvSpPr>
          <p:nvPr/>
        </p:nvSpPr>
        <p:spPr>
          <a:xfrm xmlns:a="http://schemas.openxmlformats.org/drawingml/2006/main">
            <a:off x="1428750" y="4619625"/>
            <a:ext cx="19050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025" b="1">
                <a:solidFill>
                  <a:srgbClr val="17213A"/>
                </a:solidFill>
                <a:latin typeface="Thonburi"/>
                <a:ea typeface="Thonburi"/>
                <a:cs typeface="Thonburi"/>
              </a:defRPr>
            </a:pPr>
            <a:r>
              <a:rPr sz="2025" b="1">
                <a:solidFill>
                  <a:srgbClr val="17213A"/>
                </a:solidFill>
                <a:latin typeface="Thonburi"/>
                <a:ea typeface="Thonburi"/>
                <a:cs typeface="Thonburi"/>
              </a:rPr>
              <a:t>สั่งร่วมมือ</a:t>
            </a:r>
          </a:p>
        </p:txBody>
      </p:sp>
      <p:sp>
        <p:nvSpPr>
          <p:cNvPr id="20" name="text">
            <a:extLst xmlns:a="http://schemas.openxmlformats.org/drawingml/2006/main">
              <a:ext uri="{FF2B5EF4-FFF2-40B4-BE49-F238E27FC236}">
                <a16:creationId xmlns:a16="http://schemas.microsoft.com/office/drawing/2014/main" id="{6F961089-5102-441D-9BAB-CA88B1F837C9}"/>
              </a:ext>
            </a:extLst>
          </p:cNvPr>
          <p:cNvSpPr>
            <a:spLocks xmlns:a="http://schemas.openxmlformats.org/drawingml/2006/main" noGrp="1"/>
          </p:cNvSpPr>
          <p:nvPr/>
        </p:nvSpPr>
        <p:spPr>
          <a:xfrm xmlns:a="http://schemas.openxmlformats.org/drawingml/2006/main">
            <a:off x="3524250" y="4657725"/>
            <a:ext cx="7524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75" b="0">
                <a:solidFill>
                  <a:srgbClr val="27334F"/>
                </a:solidFill>
                <a:latin typeface="Thonburi"/>
                <a:ea typeface="Thonburi"/>
                <a:cs typeface="Thonburi"/>
              </a:defRPr>
            </a:pPr>
            <a:r>
              <a:rPr sz="1575" b="0">
                <a:solidFill>
                  <a:srgbClr val="27334F"/>
                </a:solidFill>
                <a:latin typeface="Thonburi"/>
                <a:ea typeface="Thonburi"/>
                <a:cs typeface="Thonburi"/>
              </a:rPr>
              <a:t>แต่ไม่มีอำนาจ งบ ข้อมูล หรือเจ้าภาพจริง</a:t>
            </a:r>
          </a:p>
        </p:txBody>
      </p:sp>
      <p:sp>
        <p:nvSpPr>
          <p:cNvPr id="21" name="">
            <a:extLst xmlns:a="http://schemas.openxmlformats.org/drawingml/2006/main">
              <a:ext uri="{FF2B5EF4-FFF2-40B4-BE49-F238E27FC236}">
                <a16:creationId xmlns:a16="http://schemas.microsoft.com/office/drawing/2014/main" id="{231AC854-59A4-4DA0-B367-2FC1DCA1F693}"/>
              </a:ext>
            </a:extLst>
          </p:cNvPr>
          <p:cNvSpPr>
            <a:spLocks xmlns:a="http://schemas.openxmlformats.org/drawingml/2006/main" noGrp="1"/>
          </p:cNvSpPr>
          <p:nvPr/>
        </p:nvSpPr>
        <p:spPr>
          <a:xfrm xmlns:a="http://schemas.openxmlformats.org/drawingml/2006/main">
            <a:off x="1428750" y="5210175"/>
            <a:ext cx="962025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Tree>
    <p:extLst>
      <p:ext uri="{BB962C8B-B14F-4D97-AF65-F5344CB8AC3E}">
        <p14:creationId xmlns:p14="http://schemas.microsoft.com/office/powerpoint/2010/main" val="2131545448"/>
      </p:ext>
    </p:extLst>
  </p:cSld>
</p:sld>
</file>

<file path=ppt/slides/slide5.xml><?xml version="1.0" encoding="utf-8"?>
<p:sld xmlns:p="http://schemas.openxmlformats.org/presentationml/2006/main">
  <p:cSld>
    <p:bg>
      <p:bgPr>
        <a:solidFill xmlns:a="http://schemas.openxmlformats.org/drawingml/2006/main">
          <a:srgbClr val="FBFAF7"/>
        </a:solidFill>
      </p:bgPr>
    </p:bg>
    <p:spTree>
      <p:nvGrpSpPr>
        <p:cNvPr id="1" name=""/>
        <p:cNvGrpSpPr/>
        <p:nvPr/>
      </p:nvGrpSpPr>
      <p:grpSpPr>
        <a:xfrm xmlns:a="http://schemas.openxmlformats.org/drawingml/2006/main"/>
      </p:grpSpPr>
      <p:sp>
        <p:nvSpPr>
          <p:cNvPr id="29" name="text">
            <a:extLst xmlns:a="http://schemas.openxmlformats.org/drawingml/2006/main">
              <a:ext uri="{FF2B5EF4-FFF2-40B4-BE49-F238E27FC236}">
                <a16:creationId xmlns:a16="http://schemas.microsoft.com/office/drawing/2014/main" id="{DC31C35E-1FC2-4D2E-80DC-4832259D228F}"/>
              </a:ext>
            </a:extLst>
          </p:cNvPr>
          <p:cNvSpPr>
            <a:spLocks xmlns:a="http://schemas.openxmlformats.org/drawingml/2006/main" noGrp="1"/>
          </p:cNvSpPr>
          <p:nvPr/>
        </p:nvSpPr>
        <p:spPr>
          <a:xfrm xmlns:a="http://schemas.openxmlformats.org/drawingml/2006/main">
            <a:off x="533400" y="323850"/>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308"/>
          </a:bodyPr>
          <a:lstStyle xmlns:a="http://schemas.openxmlformats.org/drawingml/2006/main"/>
          <a:p xmlns:a="http://schemas.openxmlformats.org/drawingml/2006/main">
            <a:pPr algn="l">
              <a:buNone/>
              <a:defRPr sz="975" b="1">
                <a:solidFill>
                  <a:srgbClr val="C6922F"/>
                </a:solidFill>
                <a:latin typeface="Thonburi"/>
                <a:ea typeface="Thonburi"/>
                <a:cs typeface="Thonburi"/>
              </a:defRPr>
            </a:pPr>
            <a:r>
              <a:rPr sz="975" b="1">
                <a:solidFill>
                  <a:srgbClr val="C6922F"/>
                </a:solidFill>
                <a:latin typeface="Thonburi"/>
                <a:ea typeface="Thonburi"/>
                <a:cs typeface="Thonburi"/>
              </a:rPr>
              <a:t>แนวทางจัดทำยุทธศาสตร์การพัฒนาการศึกษา</a:t>
            </a:r>
          </a:p>
        </p:txBody>
      </p:sp>
      <p:sp>
        <p:nvSpPr>
          <p:cNvPr id="2" name="text">
            <a:extLst xmlns:a="http://schemas.openxmlformats.org/drawingml/2006/main">
              <a:ext uri="{FF2B5EF4-FFF2-40B4-BE49-F238E27FC236}">
                <a16:creationId xmlns:a16="http://schemas.microsoft.com/office/drawing/2014/main" id="{9DE9A078-936A-4E1C-8C35-F8F1775CBC87}"/>
              </a:ext>
            </a:extLst>
          </p:cNvPr>
          <p:cNvSpPr>
            <a:spLocks xmlns:a="http://schemas.openxmlformats.org/drawingml/2006/main" noGrp="1"/>
          </p:cNvSpPr>
          <p:nvPr/>
        </p:nvSpPr>
        <p:spPr>
          <a:xfrm xmlns:a="http://schemas.openxmlformats.org/drawingml/2006/main">
            <a:off x="533400" y="647700"/>
            <a:ext cx="111252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850" b="1">
                <a:solidFill>
                  <a:srgbClr val="17213A"/>
                </a:solidFill>
                <a:latin typeface="Thonburi"/>
                <a:ea typeface="Thonburi"/>
                <a:cs typeface="Thonburi"/>
              </a:defRPr>
            </a:pPr>
            <a:r>
              <a:rPr sz="2850" b="1">
                <a:solidFill>
                  <a:srgbClr val="17213A"/>
                </a:solidFill>
                <a:latin typeface="Thonburi"/>
                <a:ea typeface="Thonburi"/>
                <a:cs typeface="Thonburi"/>
              </a:rPr>
              <a:t>ยุทธศาสตร์คือ “ชุดการตัดสินใจที่เชื่อมกัน”</a:t>
            </a:r>
          </a:p>
        </p:txBody>
      </p:sp>
      <p:sp>
        <p:nvSpPr>
          <p:cNvPr id="3" name="">
            <a:extLst xmlns:a="http://schemas.openxmlformats.org/drawingml/2006/main">
              <a:ext uri="{FF2B5EF4-FFF2-40B4-BE49-F238E27FC236}">
                <a16:creationId xmlns:a16="http://schemas.microsoft.com/office/drawing/2014/main" id="{606B7799-77EE-4283-912C-3577B1E230F3}"/>
              </a:ext>
            </a:extLst>
          </p:cNvPr>
          <p:cNvSpPr>
            <a:spLocks xmlns:a="http://schemas.openxmlformats.org/drawingml/2006/main" noGrp="1"/>
          </p:cNvSpPr>
          <p:nvPr/>
        </p:nvSpPr>
        <p:spPr>
          <a:xfrm xmlns:a="http://schemas.openxmlformats.org/drawingml/2006/main">
            <a:off x="514350" y="6419850"/>
            <a:ext cx="111633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4" name="text">
            <a:extLst xmlns:a="http://schemas.openxmlformats.org/drawingml/2006/main">
              <a:ext uri="{FF2B5EF4-FFF2-40B4-BE49-F238E27FC236}">
                <a16:creationId xmlns:a16="http://schemas.microsoft.com/office/drawing/2014/main" id="{0B7B00E5-2CA6-4029-96E9-88612A5BAA13}"/>
              </a:ext>
            </a:extLst>
          </p:cNvPr>
          <p:cNvSpPr>
            <a:spLocks xmlns:a="http://schemas.openxmlformats.org/drawingml/2006/main" noGrp="1"/>
          </p:cNvSpPr>
          <p:nvPr/>
        </p:nvSpPr>
        <p:spPr>
          <a:xfrm xmlns:a="http://schemas.openxmlformats.org/drawingml/2006/main">
            <a:off x="533400" y="6496050"/>
            <a:ext cx="8763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l">
              <a:buNone/>
              <a:defRPr sz="975" b="0">
                <a:solidFill>
                  <a:srgbClr val="667085"/>
                </a:solidFill>
                <a:latin typeface="Thonburi"/>
                <a:ea typeface="Thonburi"/>
                <a:cs typeface="Thonburi"/>
              </a:defRPr>
            </a:pPr>
            <a:r>
              <a:rPr sz="975" b="0">
                <a:solidFill>
                  <a:srgbClr val="667085"/>
                </a:solidFill>
                <a:latin typeface="Thonburi"/>
                <a:ea typeface="Thonburi"/>
                <a:cs typeface="Thonburi"/>
              </a:rPr>
              <a:t>คณะทำงานจัดทำร่างยุทธศาสตร์การพัฒนาการศึกษาจังหวัดพระนครศรีอยุธยา</a:t>
            </a:r>
          </a:p>
        </p:txBody>
      </p:sp>
      <p:sp>
        <p:nvSpPr>
          <p:cNvPr id="5" name="text">
            <a:extLst xmlns:a="http://schemas.openxmlformats.org/drawingml/2006/main">
              <a:ext uri="{FF2B5EF4-FFF2-40B4-BE49-F238E27FC236}">
                <a16:creationId xmlns:a16="http://schemas.microsoft.com/office/drawing/2014/main" id="{3D98EBF6-22E4-4BD3-8ED2-7C69550579EE}"/>
              </a:ext>
            </a:extLst>
          </p:cNvPr>
          <p:cNvSpPr>
            <a:spLocks xmlns:a="http://schemas.openxmlformats.org/drawingml/2006/main" noGrp="1"/>
          </p:cNvSpPr>
          <p:nvPr/>
        </p:nvSpPr>
        <p:spPr>
          <a:xfrm xmlns:a="http://schemas.openxmlformats.org/drawingml/2006/main">
            <a:off x="11144250" y="6477000"/>
            <a:ext cx="5143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r">
              <a:buNone/>
              <a:defRPr sz="975" b="0">
                <a:solidFill>
                  <a:srgbClr val="667085"/>
                </a:solidFill>
                <a:latin typeface="Thonburi"/>
                <a:ea typeface="Thonburi"/>
                <a:cs typeface="Thonburi"/>
              </a:defRPr>
            </a:pPr>
            <a:r>
              <a:rPr sz="975" b="0">
                <a:solidFill>
                  <a:srgbClr val="667085"/>
                </a:solidFill>
                <a:latin typeface="Thonburi"/>
                <a:ea typeface="Thonburi"/>
                <a:cs typeface="Thonburi"/>
              </a:rPr>
              <a:t>05</a:t>
            </a:r>
          </a:p>
        </p:txBody>
      </p:sp>
      <p:sp>
        <p:nvSpPr>
          <p:cNvPr id="6" name="">
            <a:extLst xmlns:a="http://schemas.openxmlformats.org/drawingml/2006/main">
              <a:ext uri="{FF2B5EF4-FFF2-40B4-BE49-F238E27FC236}">
                <a16:creationId xmlns:a16="http://schemas.microsoft.com/office/drawing/2014/main" id="{DF65BEB8-2105-4930-8207-0DD24341CB63}"/>
              </a:ext>
            </a:extLst>
          </p:cNvPr>
          <p:cNvSpPr>
            <a:spLocks xmlns:a="http://schemas.openxmlformats.org/drawingml/2006/main" noGrp="1"/>
          </p:cNvSpPr>
          <p:nvPr/>
        </p:nvSpPr>
        <p:spPr>
          <a:xfrm xmlns:a="http://schemas.openxmlformats.org/drawingml/2006/main">
            <a:off x="1009650" y="3505200"/>
            <a:ext cx="9906000" cy="0"/>
          </a:xfrm>
          <a:prstGeom xmlns:a="http://schemas.openxmlformats.org/drawingml/2006/main" prst="line">
            <a:avLst/>
          </a:prstGeom>
          <a:noFill xmlns:a="http://schemas.openxmlformats.org/drawingml/2006/main"/>
          <a:ln xmlns:a="http://schemas.openxmlformats.org/drawingml/2006/main" w="28575">
            <a:solidFill>
              <a:srgbClr val="CBD2DC"/>
            </a:solidFill>
            <a:prstDash val="solid"/>
          </a:ln>
        </p:spPr>
      </p:sp>
      <p:sp>
        <p:nvSpPr>
          <p:cNvPr id="7" name="">
            <a:extLst xmlns:a="http://schemas.openxmlformats.org/drawingml/2006/main">
              <a:ext uri="{FF2B5EF4-FFF2-40B4-BE49-F238E27FC236}">
                <a16:creationId xmlns:a16="http://schemas.microsoft.com/office/drawing/2014/main" id="{871F7BB4-145E-4B89-AC15-5AD739C45D58}"/>
              </a:ext>
            </a:extLst>
          </p:cNvPr>
          <p:cNvSpPr>
            <a:spLocks xmlns:a="http://schemas.openxmlformats.org/drawingml/2006/main" noGrp="1"/>
          </p:cNvSpPr>
          <p:nvPr/>
        </p:nvSpPr>
        <p:spPr>
          <a:xfrm xmlns:a="http://schemas.openxmlformats.org/drawingml/2006/main">
            <a:off x="781050" y="3267075"/>
            <a:ext cx="476250" cy="47625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8" name="text">
            <a:extLst xmlns:a="http://schemas.openxmlformats.org/drawingml/2006/main">
              <a:ext uri="{FF2B5EF4-FFF2-40B4-BE49-F238E27FC236}">
                <a16:creationId xmlns:a16="http://schemas.microsoft.com/office/drawing/2014/main" id="{B80C62B1-A9BF-4FE9-8A74-37E1287A8A5D}"/>
              </a:ext>
            </a:extLst>
          </p:cNvPr>
          <p:cNvSpPr>
            <a:spLocks xmlns:a="http://schemas.openxmlformats.org/drawingml/2006/main" noGrp="1"/>
          </p:cNvSpPr>
          <p:nvPr/>
        </p:nvSpPr>
        <p:spPr>
          <a:xfrm xmlns:a="http://schemas.openxmlformats.org/drawingml/2006/main">
            <a:off x="781050" y="3324225"/>
            <a:ext cx="4762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normAutofit fontScale="100000"/>
          </a:bodyPr>
          <a:lstStyle xmlns:a="http://schemas.openxmlformats.org/drawingml/2006/main"/>
          <a:p xmlns:a="http://schemas.openxmlformats.org/drawingml/2006/main">
            <a:pPr algn="ctr">
              <a:buNone/>
              <a:defRPr sz="1200" b="1">
                <a:solidFill>
                  <a:srgbClr val="FFFFFF"/>
                </a:solidFill>
                <a:latin typeface="Thonburi"/>
                <a:ea typeface="Thonburi"/>
                <a:cs typeface="Thonburi"/>
              </a:defRPr>
            </a:pPr>
            <a:r>
              <a:rPr sz="1200" b="1">
                <a:solidFill>
                  <a:srgbClr val="FFFFFF"/>
                </a:solidFill>
                <a:latin typeface="Thonburi"/>
                <a:ea typeface="Thonburi"/>
                <a:cs typeface="Thonburi"/>
              </a:rPr>
              <a:t>1</a:t>
            </a:r>
          </a:p>
        </p:txBody>
      </p:sp>
      <p:sp>
        <p:nvSpPr>
          <p:cNvPr id="9" name="text">
            <a:extLst xmlns:a="http://schemas.openxmlformats.org/drawingml/2006/main">
              <a:ext uri="{FF2B5EF4-FFF2-40B4-BE49-F238E27FC236}">
                <a16:creationId xmlns:a16="http://schemas.microsoft.com/office/drawing/2014/main" id="{9BD8DCE8-DDFF-42C0-956B-EE10F3CE2373}"/>
              </a:ext>
            </a:extLst>
          </p:cNvPr>
          <p:cNvSpPr>
            <a:spLocks xmlns:a="http://schemas.openxmlformats.org/drawingml/2006/main" noGrp="1"/>
          </p:cNvSpPr>
          <p:nvPr/>
        </p:nvSpPr>
        <p:spPr>
          <a:xfrm xmlns:a="http://schemas.openxmlformats.org/drawingml/2006/main">
            <a:off x="361950" y="3981450"/>
            <a:ext cx="13144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350" b="1">
                <a:solidFill>
                  <a:srgbClr val="17213A"/>
                </a:solidFill>
                <a:latin typeface="Thonburi"/>
                <a:ea typeface="Thonburi"/>
                <a:cs typeface="Thonburi"/>
              </a:defRPr>
            </a:pPr>
            <a:r>
              <a:rPr sz="1350" b="1">
                <a:solidFill>
                  <a:srgbClr val="17213A"/>
                </a:solidFill>
                <a:latin typeface="Thonburi"/>
                <a:ea typeface="Thonburi"/>
                <a:cs typeface="Thonburi"/>
              </a:rPr>
              <a:t>ปัญหา/โอกาส</a:t>
            </a:r>
          </a:p>
        </p:txBody>
      </p:sp>
      <p:sp>
        <p:nvSpPr>
          <p:cNvPr id="10" name="">
            <a:extLst xmlns:a="http://schemas.openxmlformats.org/drawingml/2006/main">
              <a:ext uri="{FF2B5EF4-FFF2-40B4-BE49-F238E27FC236}">
                <a16:creationId xmlns:a16="http://schemas.microsoft.com/office/drawing/2014/main" id="{D5D34AD1-0F98-4F8F-9441-1DCAABB49F17}"/>
              </a:ext>
            </a:extLst>
          </p:cNvPr>
          <p:cNvSpPr>
            <a:spLocks xmlns:a="http://schemas.openxmlformats.org/drawingml/2006/main" noGrp="1"/>
          </p:cNvSpPr>
          <p:nvPr/>
        </p:nvSpPr>
        <p:spPr>
          <a:xfrm xmlns:a="http://schemas.openxmlformats.org/drawingml/2006/main">
            <a:off x="2343150" y="3267075"/>
            <a:ext cx="476250" cy="476250"/>
          </a:xfrm>
          <a:prstGeom xmlns:a="http://schemas.openxmlformats.org/drawingml/2006/main" prst="ellipse">
            <a:avLst/>
          </a:prstGeom>
          <a:solidFill xmlns:a="http://schemas.openxmlformats.org/drawingml/2006/main">
            <a:srgbClr val="C6922F"/>
          </a:solidFill>
          <a:ln xmlns:a="http://schemas.openxmlformats.org/drawingml/2006/main" w="0">
            <a:noFill/>
            <a:prstDash val="solid"/>
          </a:ln>
        </p:spPr>
      </p:sp>
      <p:sp>
        <p:nvSpPr>
          <p:cNvPr id="11" name="text">
            <a:extLst xmlns:a="http://schemas.openxmlformats.org/drawingml/2006/main">
              <a:ext uri="{FF2B5EF4-FFF2-40B4-BE49-F238E27FC236}">
                <a16:creationId xmlns:a16="http://schemas.microsoft.com/office/drawing/2014/main" id="{F680540F-F1B7-441B-8B13-3E13A8B9C497}"/>
              </a:ext>
            </a:extLst>
          </p:cNvPr>
          <p:cNvSpPr>
            <a:spLocks xmlns:a="http://schemas.openxmlformats.org/drawingml/2006/main" noGrp="1"/>
          </p:cNvSpPr>
          <p:nvPr/>
        </p:nvSpPr>
        <p:spPr>
          <a:xfrm xmlns:a="http://schemas.openxmlformats.org/drawingml/2006/main">
            <a:off x="2343150" y="3324225"/>
            <a:ext cx="4762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normAutofit fontScale="100000"/>
          </a:bodyPr>
          <a:lstStyle xmlns:a="http://schemas.openxmlformats.org/drawingml/2006/main"/>
          <a:p xmlns:a="http://schemas.openxmlformats.org/drawingml/2006/main">
            <a:pPr algn="ctr">
              <a:buNone/>
              <a:defRPr sz="1200" b="1">
                <a:solidFill>
                  <a:srgbClr val="FFFFFF"/>
                </a:solidFill>
                <a:latin typeface="Thonburi"/>
                <a:ea typeface="Thonburi"/>
                <a:cs typeface="Thonburi"/>
              </a:defRPr>
            </a:pPr>
            <a:r>
              <a:rPr sz="1200" b="1">
                <a:solidFill>
                  <a:srgbClr val="FFFFFF"/>
                </a:solidFill>
                <a:latin typeface="Thonburi"/>
                <a:ea typeface="Thonburi"/>
                <a:cs typeface="Thonburi"/>
              </a:rPr>
              <a:t>2</a:t>
            </a:r>
          </a:p>
        </p:txBody>
      </p:sp>
      <p:sp>
        <p:nvSpPr>
          <p:cNvPr id="12" name="text">
            <a:extLst xmlns:a="http://schemas.openxmlformats.org/drawingml/2006/main">
              <a:ext uri="{FF2B5EF4-FFF2-40B4-BE49-F238E27FC236}">
                <a16:creationId xmlns:a16="http://schemas.microsoft.com/office/drawing/2014/main" id="{FE8A318F-FB82-40B6-ADAD-D1C3F758BCA9}"/>
              </a:ext>
            </a:extLst>
          </p:cNvPr>
          <p:cNvSpPr>
            <a:spLocks xmlns:a="http://schemas.openxmlformats.org/drawingml/2006/main" noGrp="1"/>
          </p:cNvSpPr>
          <p:nvPr/>
        </p:nvSpPr>
        <p:spPr>
          <a:xfrm xmlns:a="http://schemas.openxmlformats.org/drawingml/2006/main">
            <a:off x="1924050" y="3981450"/>
            <a:ext cx="13144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350" b="1">
                <a:solidFill>
                  <a:srgbClr val="17213A"/>
                </a:solidFill>
                <a:latin typeface="Thonburi"/>
                <a:ea typeface="Thonburi"/>
                <a:cs typeface="Thonburi"/>
              </a:defRPr>
            </a:pPr>
            <a:r>
              <a:rPr sz="1350" b="1">
                <a:solidFill>
                  <a:srgbClr val="17213A"/>
                </a:solidFill>
                <a:latin typeface="Thonburi"/>
                <a:ea typeface="Thonburi"/>
                <a:cs typeface="Thonburi"/>
              </a:rPr>
              <a:t>ผลลัพธ์</a:t>
            </a:r>
          </a:p>
        </p:txBody>
      </p:sp>
      <p:sp>
        <p:nvSpPr>
          <p:cNvPr id="13" name="">
            <a:extLst xmlns:a="http://schemas.openxmlformats.org/drawingml/2006/main">
              <a:ext uri="{FF2B5EF4-FFF2-40B4-BE49-F238E27FC236}">
                <a16:creationId xmlns:a16="http://schemas.microsoft.com/office/drawing/2014/main" id="{FACCCD08-EA11-4397-803C-C80E42221B12}"/>
              </a:ext>
            </a:extLst>
          </p:cNvPr>
          <p:cNvSpPr>
            <a:spLocks xmlns:a="http://schemas.openxmlformats.org/drawingml/2006/main" noGrp="1"/>
          </p:cNvSpPr>
          <p:nvPr/>
        </p:nvSpPr>
        <p:spPr>
          <a:xfrm xmlns:a="http://schemas.openxmlformats.org/drawingml/2006/main">
            <a:off x="3905250" y="3267075"/>
            <a:ext cx="476250" cy="47625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14" name="text">
            <a:extLst xmlns:a="http://schemas.openxmlformats.org/drawingml/2006/main">
              <a:ext uri="{FF2B5EF4-FFF2-40B4-BE49-F238E27FC236}">
                <a16:creationId xmlns:a16="http://schemas.microsoft.com/office/drawing/2014/main" id="{3479C957-5536-48C9-9B1F-0EB471867275}"/>
              </a:ext>
            </a:extLst>
          </p:cNvPr>
          <p:cNvSpPr>
            <a:spLocks xmlns:a="http://schemas.openxmlformats.org/drawingml/2006/main" noGrp="1"/>
          </p:cNvSpPr>
          <p:nvPr/>
        </p:nvSpPr>
        <p:spPr>
          <a:xfrm xmlns:a="http://schemas.openxmlformats.org/drawingml/2006/main">
            <a:off x="3905250" y="3324225"/>
            <a:ext cx="4762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normAutofit fontScale="100000"/>
          </a:bodyPr>
          <a:lstStyle xmlns:a="http://schemas.openxmlformats.org/drawingml/2006/main"/>
          <a:p xmlns:a="http://schemas.openxmlformats.org/drawingml/2006/main">
            <a:pPr algn="ctr">
              <a:buNone/>
              <a:defRPr sz="1200" b="1">
                <a:solidFill>
                  <a:srgbClr val="FFFFFF"/>
                </a:solidFill>
                <a:latin typeface="Thonburi"/>
                <a:ea typeface="Thonburi"/>
                <a:cs typeface="Thonburi"/>
              </a:defRPr>
            </a:pPr>
            <a:r>
              <a:rPr sz="1200" b="1">
                <a:solidFill>
                  <a:srgbClr val="FFFFFF"/>
                </a:solidFill>
                <a:latin typeface="Thonburi"/>
                <a:ea typeface="Thonburi"/>
                <a:cs typeface="Thonburi"/>
              </a:rPr>
              <a:t>3</a:t>
            </a:r>
          </a:p>
        </p:txBody>
      </p:sp>
      <p:sp>
        <p:nvSpPr>
          <p:cNvPr id="15" name="text">
            <a:extLst xmlns:a="http://schemas.openxmlformats.org/drawingml/2006/main">
              <a:ext uri="{FF2B5EF4-FFF2-40B4-BE49-F238E27FC236}">
                <a16:creationId xmlns:a16="http://schemas.microsoft.com/office/drawing/2014/main" id="{10728926-C8C0-4CF5-9B11-EB0349DA6026}"/>
              </a:ext>
            </a:extLst>
          </p:cNvPr>
          <p:cNvSpPr>
            <a:spLocks xmlns:a="http://schemas.openxmlformats.org/drawingml/2006/main" noGrp="1"/>
          </p:cNvSpPr>
          <p:nvPr/>
        </p:nvSpPr>
        <p:spPr>
          <a:xfrm xmlns:a="http://schemas.openxmlformats.org/drawingml/2006/main">
            <a:off x="3486150" y="3981450"/>
            <a:ext cx="13144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350" b="1">
                <a:solidFill>
                  <a:srgbClr val="17213A"/>
                </a:solidFill>
                <a:latin typeface="Thonburi"/>
                <a:ea typeface="Thonburi"/>
                <a:cs typeface="Thonburi"/>
              </a:defRPr>
            </a:pPr>
            <a:r>
              <a:rPr sz="1350" b="1">
                <a:solidFill>
                  <a:srgbClr val="17213A"/>
                </a:solidFill>
                <a:latin typeface="Thonburi"/>
                <a:ea typeface="Thonburi"/>
                <a:cs typeface="Thonburi"/>
              </a:rPr>
              <a:t>ทางเลือก</a:t>
            </a:r>
          </a:p>
        </p:txBody>
      </p:sp>
      <p:sp>
        <p:nvSpPr>
          <p:cNvPr id="16" name="">
            <a:extLst xmlns:a="http://schemas.openxmlformats.org/drawingml/2006/main">
              <a:ext uri="{FF2B5EF4-FFF2-40B4-BE49-F238E27FC236}">
                <a16:creationId xmlns:a16="http://schemas.microsoft.com/office/drawing/2014/main" id="{162F0736-47CC-4C03-A986-404BCD881B36}"/>
              </a:ext>
            </a:extLst>
          </p:cNvPr>
          <p:cNvSpPr>
            <a:spLocks xmlns:a="http://schemas.openxmlformats.org/drawingml/2006/main" noGrp="1"/>
          </p:cNvSpPr>
          <p:nvPr/>
        </p:nvSpPr>
        <p:spPr>
          <a:xfrm xmlns:a="http://schemas.openxmlformats.org/drawingml/2006/main">
            <a:off x="5467350" y="3267075"/>
            <a:ext cx="476250" cy="47625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17" name="text">
            <a:extLst xmlns:a="http://schemas.openxmlformats.org/drawingml/2006/main">
              <a:ext uri="{FF2B5EF4-FFF2-40B4-BE49-F238E27FC236}">
                <a16:creationId xmlns:a16="http://schemas.microsoft.com/office/drawing/2014/main" id="{18AC2E5B-458A-4BBC-A567-6BB8FADB8BF2}"/>
              </a:ext>
            </a:extLst>
          </p:cNvPr>
          <p:cNvSpPr>
            <a:spLocks xmlns:a="http://schemas.openxmlformats.org/drawingml/2006/main" noGrp="1"/>
          </p:cNvSpPr>
          <p:nvPr/>
        </p:nvSpPr>
        <p:spPr>
          <a:xfrm xmlns:a="http://schemas.openxmlformats.org/drawingml/2006/main">
            <a:off x="5467350" y="3324225"/>
            <a:ext cx="4762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normAutofit fontScale="100000"/>
          </a:bodyPr>
          <a:lstStyle xmlns:a="http://schemas.openxmlformats.org/drawingml/2006/main"/>
          <a:p xmlns:a="http://schemas.openxmlformats.org/drawingml/2006/main">
            <a:pPr algn="ctr">
              <a:buNone/>
              <a:defRPr sz="1200" b="1">
                <a:solidFill>
                  <a:srgbClr val="FFFFFF"/>
                </a:solidFill>
                <a:latin typeface="Thonburi"/>
                <a:ea typeface="Thonburi"/>
                <a:cs typeface="Thonburi"/>
              </a:defRPr>
            </a:pPr>
            <a:r>
              <a:rPr sz="1200" b="1">
                <a:solidFill>
                  <a:srgbClr val="FFFFFF"/>
                </a:solidFill>
                <a:latin typeface="Thonburi"/>
                <a:ea typeface="Thonburi"/>
                <a:cs typeface="Thonburi"/>
              </a:rPr>
              <a:t>4</a:t>
            </a:r>
          </a:p>
        </p:txBody>
      </p:sp>
      <p:sp>
        <p:nvSpPr>
          <p:cNvPr id="18" name="text">
            <a:extLst xmlns:a="http://schemas.openxmlformats.org/drawingml/2006/main">
              <a:ext uri="{FF2B5EF4-FFF2-40B4-BE49-F238E27FC236}">
                <a16:creationId xmlns:a16="http://schemas.microsoft.com/office/drawing/2014/main" id="{3EFC8F90-AB34-4DC1-B708-41EDF18A13EF}"/>
              </a:ext>
            </a:extLst>
          </p:cNvPr>
          <p:cNvSpPr>
            <a:spLocks xmlns:a="http://schemas.openxmlformats.org/drawingml/2006/main" noGrp="1"/>
          </p:cNvSpPr>
          <p:nvPr/>
        </p:nvSpPr>
        <p:spPr>
          <a:xfrm xmlns:a="http://schemas.openxmlformats.org/drawingml/2006/main">
            <a:off x="5048250" y="3981450"/>
            <a:ext cx="13144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350" b="1">
                <a:solidFill>
                  <a:srgbClr val="17213A"/>
                </a:solidFill>
                <a:latin typeface="Thonburi"/>
                <a:ea typeface="Thonburi"/>
                <a:cs typeface="Thonburi"/>
              </a:defRPr>
            </a:pPr>
            <a:r>
              <a:rPr sz="1350" b="1">
                <a:solidFill>
                  <a:srgbClr val="17213A"/>
                </a:solidFill>
                <a:latin typeface="Thonburi"/>
                <a:ea typeface="Thonburi"/>
                <a:cs typeface="Thonburi"/>
              </a:rPr>
              <a:t>กลไก</a:t>
            </a:r>
          </a:p>
        </p:txBody>
      </p:sp>
      <p:sp>
        <p:nvSpPr>
          <p:cNvPr id="19" name="">
            <a:extLst xmlns:a="http://schemas.openxmlformats.org/drawingml/2006/main">
              <a:ext uri="{FF2B5EF4-FFF2-40B4-BE49-F238E27FC236}">
                <a16:creationId xmlns:a16="http://schemas.microsoft.com/office/drawing/2014/main" id="{C8CC6DA0-0D53-4E18-B5D2-FBC6AF0D3BC5}"/>
              </a:ext>
            </a:extLst>
          </p:cNvPr>
          <p:cNvSpPr>
            <a:spLocks xmlns:a="http://schemas.openxmlformats.org/drawingml/2006/main" noGrp="1"/>
          </p:cNvSpPr>
          <p:nvPr/>
        </p:nvSpPr>
        <p:spPr>
          <a:xfrm xmlns:a="http://schemas.openxmlformats.org/drawingml/2006/main">
            <a:off x="7029450" y="3267075"/>
            <a:ext cx="476250" cy="47625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20" name="text">
            <a:extLst xmlns:a="http://schemas.openxmlformats.org/drawingml/2006/main">
              <a:ext uri="{FF2B5EF4-FFF2-40B4-BE49-F238E27FC236}">
                <a16:creationId xmlns:a16="http://schemas.microsoft.com/office/drawing/2014/main" id="{9127901A-7AB6-4902-A4CD-7509AB20A81C}"/>
              </a:ext>
            </a:extLst>
          </p:cNvPr>
          <p:cNvSpPr>
            <a:spLocks xmlns:a="http://schemas.openxmlformats.org/drawingml/2006/main" noGrp="1"/>
          </p:cNvSpPr>
          <p:nvPr/>
        </p:nvSpPr>
        <p:spPr>
          <a:xfrm xmlns:a="http://schemas.openxmlformats.org/drawingml/2006/main">
            <a:off x="7029450" y="3324225"/>
            <a:ext cx="4762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normAutofit fontScale="100000"/>
          </a:bodyPr>
          <a:lstStyle xmlns:a="http://schemas.openxmlformats.org/drawingml/2006/main"/>
          <a:p xmlns:a="http://schemas.openxmlformats.org/drawingml/2006/main">
            <a:pPr algn="ctr">
              <a:buNone/>
              <a:defRPr sz="1200" b="1">
                <a:solidFill>
                  <a:srgbClr val="FFFFFF"/>
                </a:solidFill>
                <a:latin typeface="Thonburi"/>
                <a:ea typeface="Thonburi"/>
                <a:cs typeface="Thonburi"/>
              </a:defRPr>
            </a:pPr>
            <a:r>
              <a:rPr sz="1200" b="1">
                <a:solidFill>
                  <a:srgbClr val="FFFFFF"/>
                </a:solidFill>
                <a:latin typeface="Thonburi"/>
                <a:ea typeface="Thonburi"/>
                <a:cs typeface="Thonburi"/>
              </a:rPr>
              <a:t>5</a:t>
            </a:r>
          </a:p>
        </p:txBody>
      </p:sp>
      <p:sp>
        <p:nvSpPr>
          <p:cNvPr id="21" name="text">
            <a:extLst xmlns:a="http://schemas.openxmlformats.org/drawingml/2006/main">
              <a:ext uri="{FF2B5EF4-FFF2-40B4-BE49-F238E27FC236}">
                <a16:creationId xmlns:a16="http://schemas.microsoft.com/office/drawing/2014/main" id="{AED07CFA-9ACD-466B-B150-C6AB9112E817}"/>
              </a:ext>
            </a:extLst>
          </p:cNvPr>
          <p:cNvSpPr>
            <a:spLocks xmlns:a="http://schemas.openxmlformats.org/drawingml/2006/main" noGrp="1"/>
          </p:cNvSpPr>
          <p:nvPr/>
        </p:nvSpPr>
        <p:spPr>
          <a:xfrm xmlns:a="http://schemas.openxmlformats.org/drawingml/2006/main">
            <a:off x="6610350" y="3981450"/>
            <a:ext cx="13144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350" b="1">
                <a:solidFill>
                  <a:srgbClr val="17213A"/>
                </a:solidFill>
                <a:latin typeface="Thonburi"/>
                <a:ea typeface="Thonburi"/>
                <a:cs typeface="Thonburi"/>
              </a:defRPr>
            </a:pPr>
            <a:r>
              <a:rPr sz="1350" b="1">
                <a:solidFill>
                  <a:srgbClr val="17213A"/>
                </a:solidFill>
                <a:latin typeface="Thonburi"/>
                <a:ea typeface="Thonburi"/>
                <a:cs typeface="Thonburi"/>
              </a:rPr>
              <a:t>เจ้าภาพ</a:t>
            </a:r>
          </a:p>
        </p:txBody>
      </p:sp>
      <p:sp>
        <p:nvSpPr>
          <p:cNvPr id="22" name="">
            <a:extLst xmlns:a="http://schemas.openxmlformats.org/drawingml/2006/main">
              <a:ext uri="{FF2B5EF4-FFF2-40B4-BE49-F238E27FC236}">
                <a16:creationId xmlns:a16="http://schemas.microsoft.com/office/drawing/2014/main" id="{BFD79239-7EB2-4ECF-BC1F-FB8E20EF5324}"/>
              </a:ext>
            </a:extLst>
          </p:cNvPr>
          <p:cNvSpPr>
            <a:spLocks xmlns:a="http://schemas.openxmlformats.org/drawingml/2006/main" noGrp="1"/>
          </p:cNvSpPr>
          <p:nvPr/>
        </p:nvSpPr>
        <p:spPr>
          <a:xfrm xmlns:a="http://schemas.openxmlformats.org/drawingml/2006/main">
            <a:off x="8591550" y="3267075"/>
            <a:ext cx="476250" cy="47625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23" name="text">
            <a:extLst xmlns:a="http://schemas.openxmlformats.org/drawingml/2006/main">
              <a:ext uri="{FF2B5EF4-FFF2-40B4-BE49-F238E27FC236}">
                <a16:creationId xmlns:a16="http://schemas.microsoft.com/office/drawing/2014/main" id="{ACB247C1-44B6-48A6-A6EA-EAC04544CBAB}"/>
              </a:ext>
            </a:extLst>
          </p:cNvPr>
          <p:cNvSpPr>
            <a:spLocks xmlns:a="http://schemas.openxmlformats.org/drawingml/2006/main" noGrp="1"/>
          </p:cNvSpPr>
          <p:nvPr/>
        </p:nvSpPr>
        <p:spPr>
          <a:xfrm xmlns:a="http://schemas.openxmlformats.org/drawingml/2006/main">
            <a:off x="8591550" y="3324225"/>
            <a:ext cx="4762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normAutofit fontScale="100000"/>
          </a:bodyPr>
          <a:lstStyle xmlns:a="http://schemas.openxmlformats.org/drawingml/2006/main"/>
          <a:p xmlns:a="http://schemas.openxmlformats.org/drawingml/2006/main">
            <a:pPr algn="ctr">
              <a:buNone/>
              <a:defRPr sz="1200" b="1">
                <a:solidFill>
                  <a:srgbClr val="FFFFFF"/>
                </a:solidFill>
                <a:latin typeface="Thonburi"/>
                <a:ea typeface="Thonburi"/>
                <a:cs typeface="Thonburi"/>
              </a:defRPr>
            </a:pPr>
            <a:r>
              <a:rPr sz="1200" b="1">
                <a:solidFill>
                  <a:srgbClr val="FFFFFF"/>
                </a:solidFill>
                <a:latin typeface="Thonburi"/>
                <a:ea typeface="Thonburi"/>
                <a:cs typeface="Thonburi"/>
              </a:rPr>
              <a:t>6</a:t>
            </a:r>
          </a:p>
        </p:txBody>
      </p:sp>
      <p:sp>
        <p:nvSpPr>
          <p:cNvPr id="24" name="text">
            <a:extLst xmlns:a="http://schemas.openxmlformats.org/drawingml/2006/main">
              <a:ext uri="{FF2B5EF4-FFF2-40B4-BE49-F238E27FC236}">
                <a16:creationId xmlns:a16="http://schemas.microsoft.com/office/drawing/2014/main" id="{30C6E932-04C6-4EC0-B4A2-75B40849B461}"/>
              </a:ext>
            </a:extLst>
          </p:cNvPr>
          <p:cNvSpPr>
            <a:spLocks xmlns:a="http://schemas.openxmlformats.org/drawingml/2006/main" noGrp="1"/>
          </p:cNvSpPr>
          <p:nvPr/>
        </p:nvSpPr>
        <p:spPr>
          <a:xfrm xmlns:a="http://schemas.openxmlformats.org/drawingml/2006/main">
            <a:off x="8172450" y="3981450"/>
            <a:ext cx="13144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350" b="1">
                <a:solidFill>
                  <a:srgbClr val="17213A"/>
                </a:solidFill>
                <a:latin typeface="Thonburi"/>
                <a:ea typeface="Thonburi"/>
                <a:cs typeface="Thonburi"/>
              </a:defRPr>
            </a:pPr>
            <a:r>
              <a:rPr sz="1350" b="1">
                <a:solidFill>
                  <a:srgbClr val="17213A"/>
                </a:solidFill>
                <a:latin typeface="Thonburi"/>
                <a:ea typeface="Thonburi"/>
                <a:cs typeface="Thonburi"/>
              </a:rPr>
              <a:t>ทรัพยากร</a:t>
            </a:r>
          </a:p>
        </p:txBody>
      </p:sp>
      <p:sp>
        <p:nvSpPr>
          <p:cNvPr id="25" name="">
            <a:extLst xmlns:a="http://schemas.openxmlformats.org/drawingml/2006/main">
              <a:ext uri="{FF2B5EF4-FFF2-40B4-BE49-F238E27FC236}">
                <a16:creationId xmlns:a16="http://schemas.microsoft.com/office/drawing/2014/main" id="{B126F931-F37E-4406-83E3-26E8CF45DC2F}"/>
              </a:ext>
            </a:extLst>
          </p:cNvPr>
          <p:cNvSpPr>
            <a:spLocks xmlns:a="http://schemas.openxmlformats.org/drawingml/2006/main" noGrp="1"/>
          </p:cNvSpPr>
          <p:nvPr/>
        </p:nvSpPr>
        <p:spPr>
          <a:xfrm xmlns:a="http://schemas.openxmlformats.org/drawingml/2006/main">
            <a:off x="10153650" y="3267075"/>
            <a:ext cx="476250" cy="476250"/>
          </a:xfrm>
          <a:prstGeom xmlns:a="http://schemas.openxmlformats.org/drawingml/2006/main" prst="ellipse">
            <a:avLst/>
          </a:prstGeom>
          <a:solidFill xmlns:a="http://schemas.openxmlformats.org/drawingml/2006/main">
            <a:srgbClr val="2F6FB2"/>
          </a:solidFill>
          <a:ln xmlns:a="http://schemas.openxmlformats.org/drawingml/2006/main" w="0">
            <a:noFill/>
            <a:prstDash val="solid"/>
          </a:ln>
        </p:spPr>
      </p:sp>
      <p:sp>
        <p:nvSpPr>
          <p:cNvPr id="26" name="text">
            <a:extLst xmlns:a="http://schemas.openxmlformats.org/drawingml/2006/main">
              <a:ext uri="{FF2B5EF4-FFF2-40B4-BE49-F238E27FC236}">
                <a16:creationId xmlns:a16="http://schemas.microsoft.com/office/drawing/2014/main" id="{77B94EA7-3302-4343-9967-30977F041601}"/>
              </a:ext>
            </a:extLst>
          </p:cNvPr>
          <p:cNvSpPr>
            <a:spLocks xmlns:a="http://schemas.openxmlformats.org/drawingml/2006/main" noGrp="1"/>
          </p:cNvSpPr>
          <p:nvPr/>
        </p:nvSpPr>
        <p:spPr>
          <a:xfrm xmlns:a="http://schemas.openxmlformats.org/drawingml/2006/main">
            <a:off x="10153650" y="3324225"/>
            <a:ext cx="4762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ctr">
            <a:normAutofit fontScale="100000"/>
          </a:bodyPr>
          <a:lstStyle xmlns:a="http://schemas.openxmlformats.org/drawingml/2006/main"/>
          <a:p xmlns:a="http://schemas.openxmlformats.org/drawingml/2006/main">
            <a:pPr algn="ctr">
              <a:buNone/>
              <a:defRPr sz="1200" b="1">
                <a:solidFill>
                  <a:srgbClr val="FFFFFF"/>
                </a:solidFill>
                <a:latin typeface="Thonburi"/>
                <a:ea typeface="Thonburi"/>
                <a:cs typeface="Thonburi"/>
              </a:defRPr>
            </a:pPr>
            <a:r>
              <a:rPr sz="1200" b="1">
                <a:solidFill>
                  <a:srgbClr val="FFFFFF"/>
                </a:solidFill>
                <a:latin typeface="Thonburi"/>
                <a:ea typeface="Thonburi"/>
                <a:cs typeface="Thonburi"/>
              </a:rPr>
              <a:t>7</a:t>
            </a:r>
          </a:p>
        </p:txBody>
      </p:sp>
      <p:sp>
        <p:nvSpPr>
          <p:cNvPr id="27" name="text">
            <a:extLst xmlns:a="http://schemas.openxmlformats.org/drawingml/2006/main">
              <a:ext uri="{FF2B5EF4-FFF2-40B4-BE49-F238E27FC236}">
                <a16:creationId xmlns:a16="http://schemas.microsoft.com/office/drawing/2014/main" id="{06CE5653-9C24-4183-9796-6B714CC7FE76}"/>
              </a:ext>
            </a:extLst>
          </p:cNvPr>
          <p:cNvSpPr>
            <a:spLocks xmlns:a="http://schemas.openxmlformats.org/drawingml/2006/main" noGrp="1"/>
          </p:cNvSpPr>
          <p:nvPr/>
        </p:nvSpPr>
        <p:spPr>
          <a:xfrm xmlns:a="http://schemas.openxmlformats.org/drawingml/2006/main">
            <a:off x="9734550" y="3981450"/>
            <a:ext cx="13144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350" b="1">
                <a:solidFill>
                  <a:srgbClr val="17213A"/>
                </a:solidFill>
                <a:latin typeface="Thonburi"/>
                <a:ea typeface="Thonburi"/>
                <a:cs typeface="Thonburi"/>
              </a:defRPr>
            </a:pPr>
            <a:r>
              <a:rPr sz="1350" b="1">
                <a:solidFill>
                  <a:srgbClr val="17213A"/>
                </a:solidFill>
                <a:latin typeface="Thonburi"/>
                <a:ea typeface="Thonburi"/>
                <a:cs typeface="Thonburi"/>
              </a:rPr>
              <a:t>หลักฐาน</a:t>
            </a:r>
          </a:p>
        </p:txBody>
      </p:sp>
      <p:sp>
        <p:nvSpPr>
          <p:cNvPr id="28" name="text">
            <a:extLst xmlns:a="http://schemas.openxmlformats.org/drawingml/2006/main">
              <a:ext uri="{FF2B5EF4-FFF2-40B4-BE49-F238E27FC236}">
                <a16:creationId xmlns:a16="http://schemas.microsoft.com/office/drawing/2014/main" id="{26308B22-8879-4823-BD64-2D97477821DE}"/>
              </a:ext>
            </a:extLst>
          </p:cNvPr>
          <p:cNvSpPr>
            <a:spLocks xmlns:a="http://schemas.openxmlformats.org/drawingml/2006/main" noGrp="1"/>
          </p:cNvSpPr>
          <p:nvPr/>
        </p:nvSpPr>
        <p:spPr>
          <a:xfrm xmlns:a="http://schemas.openxmlformats.org/drawingml/2006/main">
            <a:off x="1476375" y="5000625"/>
            <a:ext cx="92392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800" b="1">
                <a:solidFill>
                  <a:srgbClr val="C95D4B"/>
                </a:solidFill>
                <a:latin typeface="Thonburi"/>
                <a:ea typeface="Thonburi"/>
                <a:cs typeface="Thonburi"/>
              </a:defRPr>
            </a:pPr>
            <a:r>
              <a:rPr sz="1800" b="1">
                <a:solidFill>
                  <a:srgbClr val="C95D4B"/>
                </a:solidFill>
                <a:latin typeface="Thonburi"/>
                <a:ea typeface="Thonburi"/>
                <a:cs typeface="Thonburi"/>
              </a:rPr>
              <a:t>ความสอดคล้องกับแผนระดับบนเป็นเพียงเงื่อนไขหนึ่ง—ไม่ใช่คำตอบทั้งหมดของพื้นที่</a:t>
            </a:r>
          </a:p>
        </p:txBody>
      </p:sp>
    </p:spTree>
    <p:extLst>
      <p:ext uri="{BB962C8B-B14F-4D97-AF65-F5344CB8AC3E}">
        <p14:creationId xmlns:p14="http://schemas.microsoft.com/office/powerpoint/2010/main" val="792017937"/>
      </p:ext>
    </p:extLst>
  </p:cSld>
</p:sld>
</file>

<file path=ppt/slides/slide6.xml><?xml version="1.0" encoding="utf-8"?>
<p:sld xmlns:p="http://schemas.openxmlformats.org/presentationml/2006/main">
  <p:cSld>
    <p:bg>
      <p:bgPr>
        <a:solidFill xmlns:a="http://schemas.openxmlformats.org/drawingml/2006/main">
          <a:srgbClr val="FBFAF7"/>
        </a:solidFill>
      </p:bgPr>
    </p:bg>
    <p:spTree>
      <p:nvGrpSpPr>
        <p:cNvPr id="1" name=""/>
        <p:cNvGrpSpPr/>
        <p:nvPr/>
      </p:nvGrpSpPr>
      <p:grpSpPr>
        <a:xfrm xmlns:a="http://schemas.openxmlformats.org/drawingml/2006/main"/>
      </p:grpSpPr>
      <p:sp>
        <p:nvSpPr>
          <p:cNvPr id="25" name="text">
            <a:extLst xmlns:a="http://schemas.openxmlformats.org/drawingml/2006/main">
              <a:ext uri="{FF2B5EF4-FFF2-40B4-BE49-F238E27FC236}">
                <a16:creationId xmlns:a16="http://schemas.microsoft.com/office/drawing/2014/main" id="{5AE89537-E6F5-4CD5-8FD0-032CDC0EA9C5}"/>
              </a:ext>
            </a:extLst>
          </p:cNvPr>
          <p:cNvSpPr>
            <a:spLocks xmlns:a="http://schemas.openxmlformats.org/drawingml/2006/main" noGrp="1"/>
          </p:cNvSpPr>
          <p:nvPr/>
        </p:nvSpPr>
        <p:spPr>
          <a:xfrm xmlns:a="http://schemas.openxmlformats.org/drawingml/2006/main">
            <a:off x="533400" y="323850"/>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308"/>
          </a:bodyPr>
          <a:lstStyle xmlns:a="http://schemas.openxmlformats.org/drawingml/2006/main"/>
          <a:p xmlns:a="http://schemas.openxmlformats.org/drawingml/2006/main">
            <a:pPr algn="l">
              <a:buNone/>
              <a:defRPr sz="975" b="1">
                <a:solidFill>
                  <a:srgbClr val="C6922F"/>
                </a:solidFill>
                <a:latin typeface="Thonburi"/>
                <a:ea typeface="Thonburi"/>
                <a:cs typeface="Thonburi"/>
              </a:defRPr>
            </a:pPr>
            <a:r>
              <a:rPr sz="975" b="1">
                <a:solidFill>
                  <a:srgbClr val="C6922F"/>
                </a:solidFill>
                <a:latin typeface="Thonburi"/>
                <a:ea typeface="Thonburi"/>
                <a:cs typeface="Thonburi"/>
              </a:rPr>
              <a:t>แนวทางจัดทำยุทธศาสตร์การพัฒนาการศึกษา</a:t>
            </a:r>
          </a:p>
        </p:txBody>
      </p:sp>
      <p:sp>
        <p:nvSpPr>
          <p:cNvPr id="2" name="text">
            <a:extLst xmlns:a="http://schemas.openxmlformats.org/drawingml/2006/main">
              <a:ext uri="{FF2B5EF4-FFF2-40B4-BE49-F238E27FC236}">
                <a16:creationId xmlns:a16="http://schemas.microsoft.com/office/drawing/2014/main" id="{49CF5CA9-94D1-4EF7-BA4E-704397160DDF}"/>
              </a:ext>
            </a:extLst>
          </p:cNvPr>
          <p:cNvSpPr>
            <a:spLocks xmlns:a="http://schemas.openxmlformats.org/drawingml/2006/main" noGrp="1"/>
          </p:cNvSpPr>
          <p:nvPr/>
        </p:nvSpPr>
        <p:spPr>
          <a:xfrm xmlns:a="http://schemas.openxmlformats.org/drawingml/2006/main">
            <a:off x="533400" y="647700"/>
            <a:ext cx="111252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850" b="1">
                <a:solidFill>
                  <a:srgbClr val="17213A"/>
                </a:solidFill>
                <a:latin typeface="Thonburi"/>
                <a:ea typeface="Thonburi"/>
                <a:cs typeface="Thonburi"/>
              </a:defRPr>
            </a:pPr>
            <a:r>
              <a:rPr sz="2850" b="1">
                <a:solidFill>
                  <a:srgbClr val="17213A"/>
                </a:solidFill>
                <a:latin typeface="Thonburi"/>
                <a:ea typeface="Thonburi"/>
                <a:cs typeface="Thonburi"/>
              </a:rPr>
              <a:t>ถ้าไม่มีการเลือก ไม่มีเจ้าภาพ และไม่มีวิธีพิสูจน์ผล—ยังไม่ใช่ยุทธศาสตร์</a:t>
            </a:r>
          </a:p>
        </p:txBody>
      </p:sp>
      <p:sp>
        <p:nvSpPr>
          <p:cNvPr id="3" name="">
            <a:extLst xmlns:a="http://schemas.openxmlformats.org/drawingml/2006/main">
              <a:ext uri="{FF2B5EF4-FFF2-40B4-BE49-F238E27FC236}">
                <a16:creationId xmlns:a16="http://schemas.microsoft.com/office/drawing/2014/main" id="{120380EC-0B69-46BF-8066-C114AFC5FB1B}"/>
              </a:ext>
            </a:extLst>
          </p:cNvPr>
          <p:cNvSpPr>
            <a:spLocks xmlns:a="http://schemas.openxmlformats.org/drawingml/2006/main" noGrp="1"/>
          </p:cNvSpPr>
          <p:nvPr/>
        </p:nvSpPr>
        <p:spPr>
          <a:xfrm xmlns:a="http://schemas.openxmlformats.org/drawingml/2006/main">
            <a:off x="514350" y="6419850"/>
            <a:ext cx="111633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4" name="text">
            <a:extLst xmlns:a="http://schemas.openxmlformats.org/drawingml/2006/main">
              <a:ext uri="{FF2B5EF4-FFF2-40B4-BE49-F238E27FC236}">
                <a16:creationId xmlns:a16="http://schemas.microsoft.com/office/drawing/2014/main" id="{1899347C-E560-436F-86B2-2A280E85E748}"/>
              </a:ext>
            </a:extLst>
          </p:cNvPr>
          <p:cNvSpPr>
            <a:spLocks xmlns:a="http://schemas.openxmlformats.org/drawingml/2006/main" noGrp="1"/>
          </p:cNvSpPr>
          <p:nvPr/>
        </p:nvSpPr>
        <p:spPr>
          <a:xfrm xmlns:a="http://schemas.openxmlformats.org/drawingml/2006/main">
            <a:off x="533400" y="6496050"/>
            <a:ext cx="8763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l">
              <a:buNone/>
              <a:defRPr sz="975" b="0">
                <a:solidFill>
                  <a:srgbClr val="667085"/>
                </a:solidFill>
                <a:latin typeface="Thonburi"/>
                <a:ea typeface="Thonburi"/>
                <a:cs typeface="Thonburi"/>
              </a:defRPr>
            </a:pPr>
            <a:r>
              <a:rPr sz="975" b="0">
                <a:solidFill>
                  <a:srgbClr val="667085"/>
                </a:solidFill>
                <a:latin typeface="Thonburi"/>
                <a:ea typeface="Thonburi"/>
                <a:cs typeface="Thonburi"/>
              </a:rPr>
              <a:t>คณะทำงานจัดทำร่างยุทธศาสตร์การพัฒนาการศึกษาจังหวัดพระนครศรีอยุธยา</a:t>
            </a:r>
          </a:p>
        </p:txBody>
      </p:sp>
      <p:sp>
        <p:nvSpPr>
          <p:cNvPr id="5" name="text">
            <a:extLst xmlns:a="http://schemas.openxmlformats.org/drawingml/2006/main">
              <a:ext uri="{FF2B5EF4-FFF2-40B4-BE49-F238E27FC236}">
                <a16:creationId xmlns:a16="http://schemas.microsoft.com/office/drawing/2014/main" id="{6AA3C569-EF26-4800-9976-3E57BCC4213C}"/>
              </a:ext>
            </a:extLst>
          </p:cNvPr>
          <p:cNvSpPr>
            <a:spLocks xmlns:a="http://schemas.openxmlformats.org/drawingml/2006/main" noGrp="1"/>
          </p:cNvSpPr>
          <p:nvPr/>
        </p:nvSpPr>
        <p:spPr>
          <a:xfrm xmlns:a="http://schemas.openxmlformats.org/drawingml/2006/main">
            <a:off x="11144250" y="6477000"/>
            <a:ext cx="5143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r">
              <a:buNone/>
              <a:defRPr sz="975" b="0">
                <a:solidFill>
                  <a:srgbClr val="667085"/>
                </a:solidFill>
                <a:latin typeface="Thonburi"/>
                <a:ea typeface="Thonburi"/>
                <a:cs typeface="Thonburi"/>
              </a:defRPr>
            </a:pPr>
            <a:r>
              <a:rPr sz="975" b="0">
                <a:solidFill>
                  <a:srgbClr val="667085"/>
                </a:solidFill>
                <a:latin typeface="Thonburi"/>
                <a:ea typeface="Thonburi"/>
                <a:cs typeface="Thonburi"/>
              </a:rPr>
              <a:t>06</a:t>
            </a:r>
          </a:p>
        </p:txBody>
      </p:sp>
      <p:sp>
        <p:nvSpPr>
          <p:cNvPr id="6" name="text">
            <a:extLst xmlns:a="http://schemas.openxmlformats.org/drawingml/2006/main">
              <a:ext uri="{FF2B5EF4-FFF2-40B4-BE49-F238E27FC236}">
                <a16:creationId xmlns:a16="http://schemas.microsoft.com/office/drawing/2014/main" id="{90AC909F-D867-4810-A720-07BDFFA56922}"/>
              </a:ext>
            </a:extLst>
          </p:cNvPr>
          <p:cNvSpPr>
            <a:spLocks xmlns:a="http://schemas.openxmlformats.org/drawingml/2006/main" noGrp="1"/>
          </p:cNvSpPr>
          <p:nvPr/>
        </p:nvSpPr>
        <p:spPr>
          <a:xfrm xmlns:a="http://schemas.openxmlformats.org/drawingml/2006/main">
            <a:off x="704850" y="1619250"/>
            <a:ext cx="4762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100" b="1">
                <a:solidFill>
                  <a:srgbClr val="C95D4B"/>
                </a:solidFill>
                <a:latin typeface="Thonburi"/>
                <a:ea typeface="Thonburi"/>
                <a:cs typeface="Thonburi"/>
              </a:defRPr>
            </a:pPr>
            <a:r>
              <a:rPr sz="2100" b="1">
                <a:solidFill>
                  <a:srgbClr val="C95D4B"/>
                </a:solidFill>
                <a:latin typeface="Thonburi"/>
                <a:ea typeface="Thonburi"/>
                <a:cs typeface="Thonburi"/>
              </a:rPr>
              <a:t>ยังไม่ใช่ยุทธศาสตร์</a:t>
            </a:r>
          </a:p>
        </p:txBody>
      </p:sp>
      <p:sp>
        <p:nvSpPr>
          <p:cNvPr id="7" name="text">
            <a:extLst xmlns:a="http://schemas.openxmlformats.org/drawingml/2006/main">
              <a:ext uri="{FF2B5EF4-FFF2-40B4-BE49-F238E27FC236}">
                <a16:creationId xmlns:a16="http://schemas.microsoft.com/office/drawing/2014/main" id="{5EAD0FD8-B763-49A4-8BD0-79AF202D334D}"/>
              </a:ext>
            </a:extLst>
          </p:cNvPr>
          <p:cNvSpPr>
            <a:spLocks xmlns:a="http://schemas.openxmlformats.org/drawingml/2006/main" noGrp="1"/>
          </p:cNvSpPr>
          <p:nvPr/>
        </p:nvSpPr>
        <p:spPr>
          <a:xfrm xmlns:a="http://schemas.openxmlformats.org/drawingml/2006/main">
            <a:off x="6724650" y="1619250"/>
            <a:ext cx="4762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100" b="1">
                <a:solidFill>
                  <a:srgbClr val="3E7A64"/>
                </a:solidFill>
                <a:latin typeface="Thonburi"/>
                <a:ea typeface="Thonburi"/>
                <a:cs typeface="Thonburi"/>
              </a:defRPr>
            </a:pPr>
            <a:r>
              <a:rPr sz="2100" b="1">
                <a:solidFill>
                  <a:srgbClr val="3E7A64"/>
                </a:solidFill>
                <a:latin typeface="Thonburi"/>
                <a:ea typeface="Thonburi"/>
                <a:cs typeface="Thonburi"/>
              </a:rPr>
              <a:t>ยุทธศาสตร์ที่ใช้การได้</a:t>
            </a:r>
          </a:p>
        </p:txBody>
      </p:sp>
      <p:sp>
        <p:nvSpPr>
          <p:cNvPr id="8" name="text">
            <a:extLst xmlns:a="http://schemas.openxmlformats.org/drawingml/2006/main">
              <a:ext uri="{FF2B5EF4-FFF2-40B4-BE49-F238E27FC236}">
                <a16:creationId xmlns:a16="http://schemas.microsoft.com/office/drawing/2014/main" id="{1541A3FE-4077-46C8-B20C-55C4E9805150}"/>
              </a:ext>
            </a:extLst>
          </p:cNvPr>
          <p:cNvSpPr>
            <a:spLocks xmlns:a="http://schemas.openxmlformats.org/drawingml/2006/main" noGrp="1"/>
          </p:cNvSpPr>
          <p:nvPr/>
        </p:nvSpPr>
        <p:spPr>
          <a:xfrm xmlns:a="http://schemas.openxmlformats.org/drawingml/2006/main">
            <a:off x="762000" y="2343150"/>
            <a:ext cx="3238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8205"/>
          </a:bodyPr>
          <a:lstStyle xmlns:a="http://schemas.openxmlformats.org/drawingml/2006/main"/>
          <a:p xmlns:a="http://schemas.openxmlformats.org/drawingml/2006/main">
            <a:pPr algn="ctr">
              <a:buNone/>
              <a:defRPr sz="1950" b="1">
                <a:solidFill>
                  <a:srgbClr val="C95D4B"/>
                </a:solidFill>
                <a:latin typeface="Thonburi"/>
                <a:ea typeface="Thonburi"/>
                <a:cs typeface="Thonburi"/>
              </a:defRPr>
            </a:pPr>
            <a:r>
              <a:rPr sz="1950" b="1">
                <a:solidFill>
                  <a:srgbClr val="C95D4B"/>
                </a:solidFill>
                <a:latin typeface="Thonburi"/>
                <a:ea typeface="Thonburi"/>
                <a:cs typeface="Thonburi"/>
              </a:rPr>
              <a:t>×</a:t>
            </a:r>
          </a:p>
        </p:txBody>
      </p:sp>
      <p:sp>
        <p:nvSpPr>
          <p:cNvPr id="9" name="text">
            <a:extLst xmlns:a="http://schemas.openxmlformats.org/drawingml/2006/main">
              <a:ext uri="{FF2B5EF4-FFF2-40B4-BE49-F238E27FC236}">
                <a16:creationId xmlns:a16="http://schemas.microsoft.com/office/drawing/2014/main" id="{3E077D99-F811-40E2-A15E-DA36CA0E2A2D}"/>
              </a:ext>
            </a:extLst>
          </p:cNvPr>
          <p:cNvSpPr>
            <a:spLocks xmlns:a="http://schemas.openxmlformats.org/drawingml/2006/main" noGrp="1"/>
          </p:cNvSpPr>
          <p:nvPr/>
        </p:nvSpPr>
        <p:spPr>
          <a:xfrm xmlns:a="http://schemas.openxmlformats.org/drawingml/2006/main">
            <a:off x="1257300" y="2362200"/>
            <a:ext cx="40957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75" b="0">
                <a:solidFill>
                  <a:srgbClr val="27334F"/>
                </a:solidFill>
                <a:latin typeface="Thonburi"/>
                <a:ea typeface="Thonburi"/>
                <a:cs typeface="Thonburi"/>
              </a:defRPr>
            </a:pPr>
            <a:r>
              <a:rPr sz="1575" b="0">
                <a:solidFill>
                  <a:srgbClr val="27334F"/>
                </a:solidFill>
                <a:latin typeface="Thonburi"/>
                <a:ea typeface="Thonburi"/>
                <a:cs typeface="Thonburi"/>
              </a:rPr>
              <a:t>ข้อความจากแผนระดับบน</a:t>
            </a:r>
          </a:p>
        </p:txBody>
      </p:sp>
      <p:sp>
        <p:nvSpPr>
          <p:cNvPr id="10" name="text">
            <a:extLst xmlns:a="http://schemas.openxmlformats.org/drawingml/2006/main">
              <a:ext uri="{FF2B5EF4-FFF2-40B4-BE49-F238E27FC236}">
                <a16:creationId xmlns:a16="http://schemas.microsoft.com/office/drawing/2014/main" id="{5D9F0F2A-215E-4107-8580-BEAF74A11C6F}"/>
              </a:ext>
            </a:extLst>
          </p:cNvPr>
          <p:cNvSpPr>
            <a:spLocks xmlns:a="http://schemas.openxmlformats.org/drawingml/2006/main" noGrp="1"/>
          </p:cNvSpPr>
          <p:nvPr/>
        </p:nvSpPr>
        <p:spPr>
          <a:xfrm xmlns:a="http://schemas.openxmlformats.org/drawingml/2006/main">
            <a:off x="762000" y="3067050"/>
            <a:ext cx="3238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8205"/>
          </a:bodyPr>
          <a:lstStyle xmlns:a="http://schemas.openxmlformats.org/drawingml/2006/main"/>
          <a:p xmlns:a="http://schemas.openxmlformats.org/drawingml/2006/main">
            <a:pPr algn="ctr">
              <a:buNone/>
              <a:defRPr sz="1950" b="1">
                <a:solidFill>
                  <a:srgbClr val="C95D4B"/>
                </a:solidFill>
                <a:latin typeface="Thonburi"/>
                <a:ea typeface="Thonburi"/>
                <a:cs typeface="Thonburi"/>
              </a:defRPr>
            </a:pPr>
            <a:r>
              <a:rPr sz="1950" b="1">
                <a:solidFill>
                  <a:srgbClr val="C95D4B"/>
                </a:solidFill>
                <a:latin typeface="Thonburi"/>
                <a:ea typeface="Thonburi"/>
                <a:cs typeface="Thonburi"/>
              </a:rPr>
              <a:t>×</a:t>
            </a:r>
          </a:p>
        </p:txBody>
      </p:sp>
      <p:sp>
        <p:nvSpPr>
          <p:cNvPr id="11" name="text">
            <a:extLst xmlns:a="http://schemas.openxmlformats.org/drawingml/2006/main">
              <a:ext uri="{FF2B5EF4-FFF2-40B4-BE49-F238E27FC236}">
                <a16:creationId xmlns:a16="http://schemas.microsoft.com/office/drawing/2014/main" id="{FABEBC2B-525F-4F0B-87D9-D4CF2CA31DE8}"/>
              </a:ext>
            </a:extLst>
          </p:cNvPr>
          <p:cNvSpPr>
            <a:spLocks xmlns:a="http://schemas.openxmlformats.org/drawingml/2006/main" noGrp="1"/>
          </p:cNvSpPr>
          <p:nvPr/>
        </p:nvSpPr>
        <p:spPr>
          <a:xfrm xmlns:a="http://schemas.openxmlformats.org/drawingml/2006/main">
            <a:off x="1257300" y="3086100"/>
            <a:ext cx="40957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75" b="0">
                <a:solidFill>
                  <a:srgbClr val="27334F"/>
                </a:solidFill>
                <a:latin typeface="Thonburi"/>
                <a:ea typeface="Thonburi"/>
                <a:cs typeface="Thonburi"/>
              </a:defRPr>
            </a:pPr>
            <a:r>
              <a:rPr sz="1575" b="0">
                <a:solidFill>
                  <a:srgbClr val="27334F"/>
                </a:solidFill>
                <a:latin typeface="Thonburi"/>
                <a:ea typeface="Thonburi"/>
                <a:cs typeface="Thonburi"/>
              </a:rPr>
              <a:t>บัญชีรายชื่อโครงการ</a:t>
            </a:r>
          </a:p>
        </p:txBody>
      </p:sp>
      <p:sp>
        <p:nvSpPr>
          <p:cNvPr id="12" name="text">
            <a:extLst xmlns:a="http://schemas.openxmlformats.org/drawingml/2006/main">
              <a:ext uri="{FF2B5EF4-FFF2-40B4-BE49-F238E27FC236}">
                <a16:creationId xmlns:a16="http://schemas.microsoft.com/office/drawing/2014/main" id="{F07BB650-C130-4B6F-BAD8-E735AFCE9085}"/>
              </a:ext>
            </a:extLst>
          </p:cNvPr>
          <p:cNvSpPr>
            <a:spLocks xmlns:a="http://schemas.openxmlformats.org/drawingml/2006/main" noGrp="1"/>
          </p:cNvSpPr>
          <p:nvPr/>
        </p:nvSpPr>
        <p:spPr>
          <a:xfrm xmlns:a="http://schemas.openxmlformats.org/drawingml/2006/main">
            <a:off x="762000" y="3790950"/>
            <a:ext cx="3238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8205"/>
          </a:bodyPr>
          <a:lstStyle xmlns:a="http://schemas.openxmlformats.org/drawingml/2006/main"/>
          <a:p xmlns:a="http://schemas.openxmlformats.org/drawingml/2006/main">
            <a:pPr algn="ctr">
              <a:buNone/>
              <a:defRPr sz="1950" b="1">
                <a:solidFill>
                  <a:srgbClr val="C95D4B"/>
                </a:solidFill>
                <a:latin typeface="Thonburi"/>
                <a:ea typeface="Thonburi"/>
                <a:cs typeface="Thonburi"/>
              </a:defRPr>
            </a:pPr>
            <a:r>
              <a:rPr sz="1950" b="1">
                <a:solidFill>
                  <a:srgbClr val="C95D4B"/>
                </a:solidFill>
                <a:latin typeface="Thonburi"/>
                <a:ea typeface="Thonburi"/>
                <a:cs typeface="Thonburi"/>
              </a:rPr>
              <a:t>×</a:t>
            </a:r>
          </a:p>
        </p:txBody>
      </p:sp>
      <p:sp>
        <p:nvSpPr>
          <p:cNvPr id="13" name="text">
            <a:extLst xmlns:a="http://schemas.openxmlformats.org/drawingml/2006/main">
              <a:ext uri="{FF2B5EF4-FFF2-40B4-BE49-F238E27FC236}">
                <a16:creationId xmlns:a16="http://schemas.microsoft.com/office/drawing/2014/main" id="{2DE0467A-123D-4D9F-BF12-DE83720BF3FD}"/>
              </a:ext>
            </a:extLst>
          </p:cNvPr>
          <p:cNvSpPr>
            <a:spLocks xmlns:a="http://schemas.openxmlformats.org/drawingml/2006/main" noGrp="1"/>
          </p:cNvSpPr>
          <p:nvPr/>
        </p:nvSpPr>
        <p:spPr>
          <a:xfrm xmlns:a="http://schemas.openxmlformats.org/drawingml/2006/main">
            <a:off x="1257300" y="3810000"/>
            <a:ext cx="40957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75" b="0">
                <a:solidFill>
                  <a:srgbClr val="27334F"/>
                </a:solidFill>
                <a:latin typeface="Thonburi"/>
                <a:ea typeface="Thonburi"/>
                <a:cs typeface="Thonburi"/>
              </a:defRPr>
            </a:pPr>
            <a:r>
              <a:rPr sz="1575" b="0">
                <a:solidFill>
                  <a:srgbClr val="27334F"/>
                </a:solidFill>
                <a:latin typeface="Thonburi"/>
                <a:ea typeface="Thonburi"/>
                <a:cs typeface="Thonburi"/>
              </a:rPr>
              <a:t>เป้าหมาย ‘เพิ่มขึ้น’</a:t>
            </a:r>
          </a:p>
        </p:txBody>
      </p:sp>
      <p:sp>
        <p:nvSpPr>
          <p:cNvPr id="14" name="text">
            <a:extLst xmlns:a="http://schemas.openxmlformats.org/drawingml/2006/main">
              <a:ext uri="{FF2B5EF4-FFF2-40B4-BE49-F238E27FC236}">
                <a16:creationId xmlns:a16="http://schemas.microsoft.com/office/drawing/2014/main" id="{0404DAE7-3572-47A2-8DC9-17FAC7EDC288}"/>
              </a:ext>
            </a:extLst>
          </p:cNvPr>
          <p:cNvSpPr>
            <a:spLocks xmlns:a="http://schemas.openxmlformats.org/drawingml/2006/main" noGrp="1"/>
          </p:cNvSpPr>
          <p:nvPr/>
        </p:nvSpPr>
        <p:spPr>
          <a:xfrm xmlns:a="http://schemas.openxmlformats.org/drawingml/2006/main">
            <a:off x="762000" y="4514850"/>
            <a:ext cx="3238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8205"/>
          </a:bodyPr>
          <a:lstStyle xmlns:a="http://schemas.openxmlformats.org/drawingml/2006/main"/>
          <a:p xmlns:a="http://schemas.openxmlformats.org/drawingml/2006/main">
            <a:pPr algn="ctr">
              <a:buNone/>
              <a:defRPr sz="1950" b="1">
                <a:solidFill>
                  <a:srgbClr val="C95D4B"/>
                </a:solidFill>
                <a:latin typeface="Thonburi"/>
                <a:ea typeface="Thonburi"/>
                <a:cs typeface="Thonburi"/>
              </a:defRPr>
            </a:pPr>
            <a:r>
              <a:rPr sz="1950" b="1">
                <a:solidFill>
                  <a:srgbClr val="C95D4B"/>
                </a:solidFill>
                <a:latin typeface="Thonburi"/>
                <a:ea typeface="Thonburi"/>
                <a:cs typeface="Thonburi"/>
              </a:rPr>
              <a:t>×</a:t>
            </a:r>
          </a:p>
        </p:txBody>
      </p:sp>
      <p:sp>
        <p:nvSpPr>
          <p:cNvPr id="15" name="text">
            <a:extLst xmlns:a="http://schemas.openxmlformats.org/drawingml/2006/main">
              <a:ext uri="{FF2B5EF4-FFF2-40B4-BE49-F238E27FC236}">
                <a16:creationId xmlns:a16="http://schemas.microsoft.com/office/drawing/2014/main" id="{BAAC9659-E898-471C-8339-8B20A8E6FB68}"/>
              </a:ext>
            </a:extLst>
          </p:cNvPr>
          <p:cNvSpPr>
            <a:spLocks xmlns:a="http://schemas.openxmlformats.org/drawingml/2006/main" noGrp="1"/>
          </p:cNvSpPr>
          <p:nvPr/>
        </p:nvSpPr>
        <p:spPr>
          <a:xfrm xmlns:a="http://schemas.openxmlformats.org/drawingml/2006/main">
            <a:off x="1257300" y="4533900"/>
            <a:ext cx="40957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75" b="0">
                <a:solidFill>
                  <a:srgbClr val="27334F"/>
                </a:solidFill>
                <a:latin typeface="Thonburi"/>
                <a:ea typeface="Thonburi"/>
                <a:cs typeface="Thonburi"/>
              </a:defRPr>
            </a:pPr>
            <a:r>
              <a:rPr sz="1575" b="0">
                <a:solidFill>
                  <a:srgbClr val="27334F"/>
                </a:solidFill>
                <a:latin typeface="Thonburi"/>
                <a:ea typeface="Thonburi"/>
                <a:cs typeface="Thonburi"/>
              </a:rPr>
              <a:t>มติให้ทุกหน่วยร่วมมือ</a:t>
            </a:r>
          </a:p>
        </p:txBody>
      </p:sp>
      <p:sp>
        <p:nvSpPr>
          <p:cNvPr id="16" name="text">
            <a:extLst xmlns:a="http://schemas.openxmlformats.org/drawingml/2006/main">
              <a:ext uri="{FF2B5EF4-FFF2-40B4-BE49-F238E27FC236}">
                <a16:creationId xmlns:a16="http://schemas.microsoft.com/office/drawing/2014/main" id="{138758A8-6B1F-4FD7-B2C3-8CF2B0AA2C86}"/>
              </a:ext>
            </a:extLst>
          </p:cNvPr>
          <p:cNvSpPr>
            <a:spLocks xmlns:a="http://schemas.openxmlformats.org/drawingml/2006/main" noGrp="1"/>
          </p:cNvSpPr>
          <p:nvPr/>
        </p:nvSpPr>
        <p:spPr>
          <a:xfrm xmlns:a="http://schemas.openxmlformats.org/drawingml/2006/main">
            <a:off x="6762750" y="2343150"/>
            <a:ext cx="3238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0398"/>
          </a:bodyPr>
          <a:lstStyle xmlns:a="http://schemas.openxmlformats.org/drawingml/2006/main"/>
          <a:p xmlns:a="http://schemas.openxmlformats.org/drawingml/2006/main">
            <a:pPr algn="ctr">
              <a:buNone/>
              <a:defRPr sz="1800" b="1">
                <a:solidFill>
                  <a:srgbClr val="3E7A64"/>
                </a:solidFill>
                <a:latin typeface="Thonburi"/>
                <a:ea typeface="Thonburi"/>
                <a:cs typeface="Thonburi"/>
              </a:defRPr>
            </a:pPr>
            <a:r>
              <a:rPr sz="1800" b="1">
                <a:solidFill>
                  <a:srgbClr val="3E7A64"/>
                </a:solidFill>
                <a:latin typeface="Thonburi"/>
                <a:ea typeface="Thonburi"/>
                <a:cs typeface="Thonburi"/>
              </a:rPr>
              <a:t>✓</a:t>
            </a:r>
          </a:p>
        </p:txBody>
      </p:sp>
      <p:sp>
        <p:nvSpPr>
          <p:cNvPr id="17" name="text">
            <a:extLst xmlns:a="http://schemas.openxmlformats.org/drawingml/2006/main">
              <a:ext uri="{FF2B5EF4-FFF2-40B4-BE49-F238E27FC236}">
                <a16:creationId xmlns:a16="http://schemas.microsoft.com/office/drawing/2014/main" id="{18CAE94F-E87C-4502-8989-60937FB0B6A0}"/>
              </a:ext>
            </a:extLst>
          </p:cNvPr>
          <p:cNvSpPr>
            <a:spLocks xmlns:a="http://schemas.openxmlformats.org/drawingml/2006/main" noGrp="1"/>
          </p:cNvSpPr>
          <p:nvPr/>
        </p:nvSpPr>
        <p:spPr>
          <a:xfrm xmlns:a="http://schemas.openxmlformats.org/drawingml/2006/main">
            <a:off x="7258050" y="2362200"/>
            <a:ext cx="40957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75" b="0">
                <a:solidFill>
                  <a:srgbClr val="27334F"/>
                </a:solidFill>
                <a:latin typeface="Thonburi"/>
                <a:ea typeface="Thonburi"/>
                <a:cs typeface="Thonburi"/>
              </a:defRPr>
            </a:pPr>
            <a:r>
              <a:rPr sz="1575" b="0">
                <a:solidFill>
                  <a:srgbClr val="27334F"/>
                </a:solidFill>
                <a:latin typeface="Thonburi"/>
                <a:ea typeface="Thonburi"/>
                <a:cs typeface="Thonburi"/>
              </a:rPr>
              <a:t>ปัญหาพื้นที่ + ผลลัพธ์</a:t>
            </a:r>
          </a:p>
        </p:txBody>
      </p:sp>
      <p:sp>
        <p:nvSpPr>
          <p:cNvPr id="18" name="text">
            <a:extLst xmlns:a="http://schemas.openxmlformats.org/drawingml/2006/main">
              <a:ext uri="{FF2B5EF4-FFF2-40B4-BE49-F238E27FC236}">
                <a16:creationId xmlns:a16="http://schemas.microsoft.com/office/drawing/2014/main" id="{11FF2E0A-C7D6-4D0B-9575-D26F14CB9757}"/>
              </a:ext>
            </a:extLst>
          </p:cNvPr>
          <p:cNvSpPr>
            <a:spLocks xmlns:a="http://schemas.openxmlformats.org/drawingml/2006/main" noGrp="1"/>
          </p:cNvSpPr>
          <p:nvPr/>
        </p:nvSpPr>
        <p:spPr>
          <a:xfrm xmlns:a="http://schemas.openxmlformats.org/drawingml/2006/main">
            <a:off x="6762750" y="3067050"/>
            <a:ext cx="3238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0398"/>
          </a:bodyPr>
          <a:lstStyle xmlns:a="http://schemas.openxmlformats.org/drawingml/2006/main"/>
          <a:p xmlns:a="http://schemas.openxmlformats.org/drawingml/2006/main">
            <a:pPr algn="ctr">
              <a:buNone/>
              <a:defRPr sz="1800" b="1">
                <a:solidFill>
                  <a:srgbClr val="3E7A64"/>
                </a:solidFill>
                <a:latin typeface="Thonburi"/>
                <a:ea typeface="Thonburi"/>
                <a:cs typeface="Thonburi"/>
              </a:defRPr>
            </a:pPr>
            <a:r>
              <a:rPr sz="1800" b="1">
                <a:solidFill>
                  <a:srgbClr val="3E7A64"/>
                </a:solidFill>
                <a:latin typeface="Thonburi"/>
                <a:ea typeface="Thonburi"/>
                <a:cs typeface="Thonburi"/>
              </a:rPr>
              <a:t>✓</a:t>
            </a:r>
          </a:p>
        </p:txBody>
      </p:sp>
      <p:sp>
        <p:nvSpPr>
          <p:cNvPr id="19" name="text">
            <a:extLst xmlns:a="http://schemas.openxmlformats.org/drawingml/2006/main">
              <a:ext uri="{FF2B5EF4-FFF2-40B4-BE49-F238E27FC236}">
                <a16:creationId xmlns:a16="http://schemas.microsoft.com/office/drawing/2014/main" id="{87457E60-446B-41BB-9BDD-AEB5ED27B2E9}"/>
              </a:ext>
            </a:extLst>
          </p:cNvPr>
          <p:cNvSpPr>
            <a:spLocks xmlns:a="http://schemas.openxmlformats.org/drawingml/2006/main" noGrp="1"/>
          </p:cNvSpPr>
          <p:nvPr/>
        </p:nvSpPr>
        <p:spPr>
          <a:xfrm xmlns:a="http://schemas.openxmlformats.org/drawingml/2006/main">
            <a:off x="7258050" y="3086100"/>
            <a:ext cx="40957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75" b="0">
                <a:solidFill>
                  <a:srgbClr val="27334F"/>
                </a:solidFill>
                <a:latin typeface="Thonburi"/>
                <a:ea typeface="Thonburi"/>
                <a:cs typeface="Thonburi"/>
              </a:defRPr>
            </a:pPr>
            <a:r>
              <a:rPr sz="1575" b="0">
                <a:solidFill>
                  <a:srgbClr val="27334F"/>
                </a:solidFill>
                <a:latin typeface="Thonburi"/>
                <a:ea typeface="Thonburi"/>
                <a:cs typeface="Thonburi"/>
              </a:rPr>
              <a:t>ทางเลือกและเหตุผลที่เลือก</a:t>
            </a:r>
          </a:p>
        </p:txBody>
      </p:sp>
      <p:sp>
        <p:nvSpPr>
          <p:cNvPr id="20" name="text">
            <a:extLst xmlns:a="http://schemas.openxmlformats.org/drawingml/2006/main">
              <a:ext uri="{FF2B5EF4-FFF2-40B4-BE49-F238E27FC236}">
                <a16:creationId xmlns:a16="http://schemas.microsoft.com/office/drawing/2014/main" id="{49533AEB-EB32-4A70-A49B-B575CD87D9C7}"/>
              </a:ext>
            </a:extLst>
          </p:cNvPr>
          <p:cNvSpPr>
            <a:spLocks xmlns:a="http://schemas.openxmlformats.org/drawingml/2006/main" noGrp="1"/>
          </p:cNvSpPr>
          <p:nvPr/>
        </p:nvSpPr>
        <p:spPr>
          <a:xfrm xmlns:a="http://schemas.openxmlformats.org/drawingml/2006/main">
            <a:off x="6762750" y="3790950"/>
            <a:ext cx="3238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0398"/>
          </a:bodyPr>
          <a:lstStyle xmlns:a="http://schemas.openxmlformats.org/drawingml/2006/main"/>
          <a:p xmlns:a="http://schemas.openxmlformats.org/drawingml/2006/main">
            <a:pPr algn="ctr">
              <a:buNone/>
              <a:defRPr sz="1800" b="1">
                <a:solidFill>
                  <a:srgbClr val="3E7A64"/>
                </a:solidFill>
                <a:latin typeface="Thonburi"/>
                <a:ea typeface="Thonburi"/>
                <a:cs typeface="Thonburi"/>
              </a:defRPr>
            </a:pPr>
            <a:r>
              <a:rPr sz="1800" b="1">
                <a:solidFill>
                  <a:srgbClr val="3E7A64"/>
                </a:solidFill>
                <a:latin typeface="Thonburi"/>
                <a:ea typeface="Thonburi"/>
                <a:cs typeface="Thonburi"/>
              </a:rPr>
              <a:t>✓</a:t>
            </a:r>
          </a:p>
        </p:txBody>
      </p:sp>
      <p:sp>
        <p:nvSpPr>
          <p:cNvPr id="21" name="text">
            <a:extLst xmlns:a="http://schemas.openxmlformats.org/drawingml/2006/main">
              <a:ext uri="{FF2B5EF4-FFF2-40B4-BE49-F238E27FC236}">
                <a16:creationId xmlns:a16="http://schemas.microsoft.com/office/drawing/2014/main" id="{57AB8700-B0F1-4443-B699-EAF04ADDCFDC}"/>
              </a:ext>
            </a:extLst>
          </p:cNvPr>
          <p:cNvSpPr>
            <a:spLocks xmlns:a="http://schemas.openxmlformats.org/drawingml/2006/main" noGrp="1"/>
          </p:cNvSpPr>
          <p:nvPr/>
        </p:nvSpPr>
        <p:spPr>
          <a:xfrm xmlns:a="http://schemas.openxmlformats.org/drawingml/2006/main">
            <a:off x="7258050" y="3810000"/>
            <a:ext cx="40957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75" b="0">
                <a:solidFill>
                  <a:srgbClr val="27334F"/>
                </a:solidFill>
                <a:latin typeface="Thonburi"/>
                <a:ea typeface="Thonburi"/>
                <a:cs typeface="Thonburi"/>
              </a:defRPr>
            </a:pPr>
            <a:r>
              <a:rPr sz="1575" b="0">
                <a:solidFill>
                  <a:srgbClr val="27334F"/>
                </a:solidFill>
                <a:latin typeface="Thonburi"/>
                <a:ea typeface="Thonburi"/>
                <a:cs typeface="Thonburi"/>
              </a:rPr>
              <a:t>ค่าฐาน สูตร และเป้าหมายเสนอ</a:t>
            </a:r>
          </a:p>
        </p:txBody>
      </p:sp>
      <p:sp>
        <p:nvSpPr>
          <p:cNvPr id="22" name="text">
            <a:extLst xmlns:a="http://schemas.openxmlformats.org/drawingml/2006/main">
              <a:ext uri="{FF2B5EF4-FFF2-40B4-BE49-F238E27FC236}">
                <a16:creationId xmlns:a16="http://schemas.microsoft.com/office/drawing/2014/main" id="{30A0A732-0A2F-4E93-A00A-C6E277BC5051}"/>
              </a:ext>
            </a:extLst>
          </p:cNvPr>
          <p:cNvSpPr>
            <a:spLocks xmlns:a="http://schemas.openxmlformats.org/drawingml/2006/main" noGrp="1"/>
          </p:cNvSpPr>
          <p:nvPr/>
        </p:nvSpPr>
        <p:spPr>
          <a:xfrm xmlns:a="http://schemas.openxmlformats.org/drawingml/2006/main">
            <a:off x="6762750" y="4514850"/>
            <a:ext cx="3238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0398"/>
          </a:bodyPr>
          <a:lstStyle xmlns:a="http://schemas.openxmlformats.org/drawingml/2006/main"/>
          <a:p xmlns:a="http://schemas.openxmlformats.org/drawingml/2006/main">
            <a:pPr algn="ctr">
              <a:buNone/>
              <a:defRPr sz="1800" b="1">
                <a:solidFill>
                  <a:srgbClr val="3E7A64"/>
                </a:solidFill>
                <a:latin typeface="Thonburi"/>
                <a:ea typeface="Thonburi"/>
                <a:cs typeface="Thonburi"/>
              </a:defRPr>
            </a:pPr>
            <a:r>
              <a:rPr sz="1800" b="1">
                <a:solidFill>
                  <a:srgbClr val="3E7A64"/>
                </a:solidFill>
                <a:latin typeface="Thonburi"/>
                <a:ea typeface="Thonburi"/>
                <a:cs typeface="Thonburi"/>
              </a:rPr>
              <a:t>✓</a:t>
            </a:r>
          </a:p>
        </p:txBody>
      </p:sp>
      <p:sp>
        <p:nvSpPr>
          <p:cNvPr id="23" name="text">
            <a:extLst xmlns:a="http://schemas.openxmlformats.org/drawingml/2006/main">
              <a:ext uri="{FF2B5EF4-FFF2-40B4-BE49-F238E27FC236}">
                <a16:creationId xmlns:a16="http://schemas.microsoft.com/office/drawing/2014/main" id="{AD332FE9-3201-43AB-BDD0-4077C95767F0}"/>
              </a:ext>
            </a:extLst>
          </p:cNvPr>
          <p:cNvSpPr>
            <a:spLocks xmlns:a="http://schemas.openxmlformats.org/drawingml/2006/main" noGrp="1"/>
          </p:cNvSpPr>
          <p:nvPr/>
        </p:nvSpPr>
        <p:spPr>
          <a:xfrm xmlns:a="http://schemas.openxmlformats.org/drawingml/2006/main">
            <a:off x="7258050" y="4533900"/>
            <a:ext cx="40957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75" b="0">
                <a:solidFill>
                  <a:srgbClr val="27334F"/>
                </a:solidFill>
                <a:latin typeface="Thonburi"/>
                <a:ea typeface="Thonburi"/>
                <a:cs typeface="Thonburi"/>
              </a:defRPr>
            </a:pPr>
            <a:r>
              <a:rPr sz="1575" b="0">
                <a:solidFill>
                  <a:srgbClr val="27334F"/>
                </a:solidFill>
                <a:latin typeface="Thonburi"/>
                <a:ea typeface="Thonburi"/>
                <a:cs typeface="Thonburi"/>
              </a:rPr>
              <a:t>เจ้าภาพ อำนาจ งบ และข้อตกลง</a:t>
            </a:r>
          </a:p>
        </p:txBody>
      </p:sp>
      <p:sp>
        <p:nvSpPr>
          <p:cNvPr id="24" name="">
            <a:extLst xmlns:a="http://schemas.openxmlformats.org/drawingml/2006/main">
              <a:ext uri="{FF2B5EF4-FFF2-40B4-BE49-F238E27FC236}">
                <a16:creationId xmlns:a16="http://schemas.microsoft.com/office/drawing/2014/main" id="{B34ACAA9-2F11-42AB-82B6-E7CF3951AF89}"/>
              </a:ext>
            </a:extLst>
          </p:cNvPr>
          <p:cNvSpPr>
            <a:spLocks xmlns:a="http://schemas.openxmlformats.org/drawingml/2006/main" noGrp="1"/>
          </p:cNvSpPr>
          <p:nvPr/>
        </p:nvSpPr>
        <p:spPr>
          <a:xfrm xmlns:a="http://schemas.openxmlformats.org/drawingml/2006/main">
            <a:off x="6096000" y="1485900"/>
            <a:ext cx="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Tree>
    <p:extLst>
      <p:ext uri="{BB962C8B-B14F-4D97-AF65-F5344CB8AC3E}">
        <p14:creationId xmlns:p14="http://schemas.microsoft.com/office/powerpoint/2010/main" val="1370202882"/>
      </p:ext>
    </p:extLst>
  </p:cSld>
</p:sld>
</file>

<file path=ppt/slides/slide7.xml><?xml version="1.0" encoding="utf-8"?>
<p:sld xmlns:p="http://schemas.openxmlformats.org/presentationml/2006/main">
  <p:cSld>
    <p:bg>
      <p:bgPr>
        <a:solidFill xmlns:a="http://schemas.openxmlformats.org/drawingml/2006/main">
          <a:srgbClr val="FBFAF7"/>
        </a:solidFill>
      </p:bgPr>
    </p:bg>
    <p:spTree>
      <p:nvGrpSpPr>
        <p:cNvPr id="1" name=""/>
        <p:cNvGrpSpPr/>
        <p:nvPr/>
      </p:nvGrpSpPr>
      <p:grpSpPr>
        <a:xfrm xmlns:a="http://schemas.openxmlformats.org/drawingml/2006/main"/>
      </p:grpSpPr>
      <p:sp>
        <p:nvSpPr>
          <p:cNvPr id="36" name="text">
            <a:extLst xmlns:a="http://schemas.openxmlformats.org/drawingml/2006/main">
              <a:ext uri="{FF2B5EF4-FFF2-40B4-BE49-F238E27FC236}">
                <a16:creationId xmlns:a16="http://schemas.microsoft.com/office/drawing/2014/main" id="{46EB7653-F45D-48FF-88B1-322EED27E9E5}"/>
              </a:ext>
            </a:extLst>
          </p:cNvPr>
          <p:cNvSpPr>
            <a:spLocks xmlns:a="http://schemas.openxmlformats.org/drawingml/2006/main" noGrp="1"/>
          </p:cNvSpPr>
          <p:nvPr/>
        </p:nvSpPr>
        <p:spPr>
          <a:xfrm xmlns:a="http://schemas.openxmlformats.org/drawingml/2006/main">
            <a:off x="533400" y="323850"/>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308"/>
          </a:bodyPr>
          <a:lstStyle xmlns:a="http://schemas.openxmlformats.org/drawingml/2006/main"/>
          <a:p xmlns:a="http://schemas.openxmlformats.org/drawingml/2006/main">
            <a:pPr algn="l">
              <a:buNone/>
              <a:defRPr sz="975" b="1">
                <a:solidFill>
                  <a:srgbClr val="C6922F"/>
                </a:solidFill>
                <a:latin typeface="Thonburi"/>
                <a:ea typeface="Thonburi"/>
                <a:cs typeface="Thonburi"/>
              </a:defRPr>
            </a:pPr>
            <a:r>
              <a:rPr sz="975" b="1">
                <a:solidFill>
                  <a:srgbClr val="C6922F"/>
                </a:solidFill>
                <a:latin typeface="Thonburi"/>
                <a:ea typeface="Thonburi"/>
                <a:cs typeface="Thonburi"/>
              </a:rPr>
              <a:t>แนวทางจัดทำยุทธศาสตร์การพัฒนาการศึกษา</a:t>
            </a:r>
          </a:p>
        </p:txBody>
      </p:sp>
      <p:sp>
        <p:nvSpPr>
          <p:cNvPr id="2" name="text">
            <a:extLst xmlns:a="http://schemas.openxmlformats.org/drawingml/2006/main">
              <a:ext uri="{FF2B5EF4-FFF2-40B4-BE49-F238E27FC236}">
                <a16:creationId xmlns:a16="http://schemas.microsoft.com/office/drawing/2014/main" id="{E51B5706-C2FE-47EC-A310-4AB093896CFA}"/>
              </a:ext>
            </a:extLst>
          </p:cNvPr>
          <p:cNvSpPr>
            <a:spLocks xmlns:a="http://schemas.openxmlformats.org/drawingml/2006/main" noGrp="1"/>
          </p:cNvSpPr>
          <p:nvPr/>
        </p:nvSpPr>
        <p:spPr>
          <a:xfrm xmlns:a="http://schemas.openxmlformats.org/drawingml/2006/main">
            <a:off x="533400" y="647700"/>
            <a:ext cx="111252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850" b="1">
                <a:solidFill>
                  <a:srgbClr val="17213A"/>
                </a:solidFill>
                <a:latin typeface="Thonburi"/>
                <a:ea typeface="Thonburi"/>
                <a:cs typeface="Thonburi"/>
              </a:defRPr>
            </a:pPr>
            <a:r>
              <a:rPr sz="2850" b="1">
                <a:solidFill>
                  <a:srgbClr val="17213A"/>
                </a:solidFill>
                <a:latin typeface="Thonburi"/>
                <a:ea typeface="Thonburi"/>
                <a:cs typeface="Thonburi"/>
              </a:rPr>
              <a:t>กรอบคิด 10 ข้อ ช่วยให้การตัดสินใจไม่หลงทาง</a:t>
            </a:r>
          </a:p>
        </p:txBody>
      </p:sp>
      <p:sp>
        <p:nvSpPr>
          <p:cNvPr id="3" name="">
            <a:extLst xmlns:a="http://schemas.openxmlformats.org/drawingml/2006/main">
              <a:ext uri="{FF2B5EF4-FFF2-40B4-BE49-F238E27FC236}">
                <a16:creationId xmlns:a16="http://schemas.microsoft.com/office/drawing/2014/main" id="{E66621A8-BF75-498A-88F5-97C316DF413B}"/>
              </a:ext>
            </a:extLst>
          </p:cNvPr>
          <p:cNvSpPr>
            <a:spLocks xmlns:a="http://schemas.openxmlformats.org/drawingml/2006/main" noGrp="1"/>
          </p:cNvSpPr>
          <p:nvPr/>
        </p:nvSpPr>
        <p:spPr>
          <a:xfrm xmlns:a="http://schemas.openxmlformats.org/drawingml/2006/main">
            <a:off x="514350" y="6419850"/>
            <a:ext cx="111633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4" name="text">
            <a:extLst xmlns:a="http://schemas.openxmlformats.org/drawingml/2006/main">
              <a:ext uri="{FF2B5EF4-FFF2-40B4-BE49-F238E27FC236}">
                <a16:creationId xmlns:a16="http://schemas.microsoft.com/office/drawing/2014/main" id="{1125D30A-7573-41BA-A1E8-61FCCF15A5BC}"/>
              </a:ext>
            </a:extLst>
          </p:cNvPr>
          <p:cNvSpPr>
            <a:spLocks xmlns:a="http://schemas.openxmlformats.org/drawingml/2006/main" noGrp="1"/>
          </p:cNvSpPr>
          <p:nvPr/>
        </p:nvSpPr>
        <p:spPr>
          <a:xfrm xmlns:a="http://schemas.openxmlformats.org/drawingml/2006/main">
            <a:off x="533400" y="6496050"/>
            <a:ext cx="8763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l">
              <a:buNone/>
              <a:defRPr sz="975" b="0">
                <a:solidFill>
                  <a:srgbClr val="667085"/>
                </a:solidFill>
                <a:latin typeface="Thonburi"/>
                <a:ea typeface="Thonburi"/>
                <a:cs typeface="Thonburi"/>
              </a:defRPr>
            </a:pPr>
            <a:r>
              <a:rPr sz="975" b="0">
                <a:solidFill>
                  <a:srgbClr val="667085"/>
                </a:solidFill>
                <a:latin typeface="Thonburi"/>
                <a:ea typeface="Thonburi"/>
                <a:cs typeface="Thonburi"/>
              </a:rPr>
              <a:t>คณะทำงานจัดทำร่างยุทธศาสตร์การพัฒนาการศึกษาจังหวัดพระนครศรีอยุธยา</a:t>
            </a:r>
          </a:p>
        </p:txBody>
      </p:sp>
      <p:sp>
        <p:nvSpPr>
          <p:cNvPr id="5" name="text">
            <a:extLst xmlns:a="http://schemas.openxmlformats.org/drawingml/2006/main">
              <a:ext uri="{FF2B5EF4-FFF2-40B4-BE49-F238E27FC236}">
                <a16:creationId xmlns:a16="http://schemas.microsoft.com/office/drawing/2014/main" id="{2AAE70C5-30B4-4E29-AEC3-1EFC364D5CBB}"/>
              </a:ext>
            </a:extLst>
          </p:cNvPr>
          <p:cNvSpPr>
            <a:spLocks xmlns:a="http://schemas.openxmlformats.org/drawingml/2006/main" noGrp="1"/>
          </p:cNvSpPr>
          <p:nvPr/>
        </p:nvSpPr>
        <p:spPr>
          <a:xfrm xmlns:a="http://schemas.openxmlformats.org/drawingml/2006/main">
            <a:off x="11144250" y="6477000"/>
            <a:ext cx="5143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r">
              <a:buNone/>
              <a:defRPr sz="975" b="0">
                <a:solidFill>
                  <a:srgbClr val="667085"/>
                </a:solidFill>
                <a:latin typeface="Thonburi"/>
                <a:ea typeface="Thonburi"/>
                <a:cs typeface="Thonburi"/>
              </a:defRPr>
            </a:pPr>
            <a:r>
              <a:rPr sz="975" b="0">
                <a:solidFill>
                  <a:srgbClr val="667085"/>
                </a:solidFill>
                <a:latin typeface="Thonburi"/>
                <a:ea typeface="Thonburi"/>
                <a:cs typeface="Thonburi"/>
              </a:rPr>
              <a:t>07</a:t>
            </a:r>
          </a:p>
        </p:txBody>
      </p:sp>
      <p:sp>
        <p:nvSpPr>
          <p:cNvPr id="6" name="text">
            <a:extLst xmlns:a="http://schemas.openxmlformats.org/drawingml/2006/main">
              <a:ext uri="{FF2B5EF4-FFF2-40B4-BE49-F238E27FC236}">
                <a16:creationId xmlns:a16="http://schemas.microsoft.com/office/drawing/2014/main" id="{66A98B9E-F96A-447D-A596-0306B7501645}"/>
              </a:ext>
            </a:extLst>
          </p:cNvPr>
          <p:cNvSpPr>
            <a:spLocks xmlns:a="http://schemas.openxmlformats.org/drawingml/2006/main" noGrp="1"/>
          </p:cNvSpPr>
          <p:nvPr/>
        </p:nvSpPr>
        <p:spPr>
          <a:xfrm xmlns:a="http://schemas.openxmlformats.org/drawingml/2006/main">
            <a:off x="685800" y="1562100"/>
            <a:ext cx="457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1">
                <a:solidFill>
                  <a:srgbClr val="C6922F"/>
                </a:solidFill>
                <a:latin typeface="Thonburi"/>
                <a:ea typeface="Thonburi"/>
                <a:cs typeface="Thonburi"/>
              </a:defRPr>
            </a:pPr>
            <a:r>
              <a:rPr sz="1275" b="1">
                <a:solidFill>
                  <a:srgbClr val="C6922F"/>
                </a:solidFill>
                <a:latin typeface="Thonburi"/>
                <a:ea typeface="Thonburi"/>
                <a:cs typeface="Thonburi"/>
              </a:rPr>
              <a:t>01</a:t>
            </a:r>
          </a:p>
        </p:txBody>
      </p:sp>
      <p:sp>
        <p:nvSpPr>
          <p:cNvPr id="7" name="text">
            <a:extLst xmlns:a="http://schemas.openxmlformats.org/drawingml/2006/main">
              <a:ext uri="{FF2B5EF4-FFF2-40B4-BE49-F238E27FC236}">
                <a16:creationId xmlns:a16="http://schemas.microsoft.com/office/drawing/2014/main" id="{6494D91E-4474-46A3-BB81-17FE14F0DBC7}"/>
              </a:ext>
            </a:extLst>
          </p:cNvPr>
          <p:cNvSpPr>
            <a:spLocks xmlns:a="http://schemas.openxmlformats.org/drawingml/2006/main" noGrp="1"/>
          </p:cNvSpPr>
          <p:nvPr/>
        </p:nvSpPr>
        <p:spPr>
          <a:xfrm xmlns:a="http://schemas.openxmlformats.org/drawingml/2006/main">
            <a:off x="1238250" y="1543050"/>
            <a:ext cx="45720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ผู้เรียนและสิทธิเป็นศูนย์กลาง</a:t>
            </a:r>
          </a:p>
        </p:txBody>
      </p:sp>
      <p:sp>
        <p:nvSpPr>
          <p:cNvPr id="8" name="">
            <a:extLst xmlns:a="http://schemas.openxmlformats.org/drawingml/2006/main">
              <a:ext uri="{FF2B5EF4-FFF2-40B4-BE49-F238E27FC236}">
                <a16:creationId xmlns:a16="http://schemas.microsoft.com/office/drawing/2014/main" id="{9B84D8A0-0731-43FA-B4A9-A6CD37366D45}"/>
              </a:ext>
            </a:extLst>
          </p:cNvPr>
          <p:cNvSpPr>
            <a:spLocks xmlns:a="http://schemas.openxmlformats.org/drawingml/2006/main" noGrp="1"/>
          </p:cNvSpPr>
          <p:nvPr/>
        </p:nvSpPr>
        <p:spPr>
          <a:xfrm xmlns:a="http://schemas.openxmlformats.org/drawingml/2006/main">
            <a:off x="1238250" y="2038350"/>
            <a:ext cx="455295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9" name="text">
            <a:extLst xmlns:a="http://schemas.openxmlformats.org/drawingml/2006/main">
              <a:ext uri="{FF2B5EF4-FFF2-40B4-BE49-F238E27FC236}">
                <a16:creationId xmlns:a16="http://schemas.microsoft.com/office/drawing/2014/main" id="{7F9E17F6-6DDA-409A-BD17-0B87329B8B63}"/>
              </a:ext>
            </a:extLst>
          </p:cNvPr>
          <p:cNvSpPr>
            <a:spLocks xmlns:a="http://schemas.openxmlformats.org/drawingml/2006/main" noGrp="1"/>
          </p:cNvSpPr>
          <p:nvPr/>
        </p:nvSpPr>
        <p:spPr>
          <a:xfrm xmlns:a="http://schemas.openxmlformats.org/drawingml/2006/main">
            <a:off x="685800" y="2390775"/>
            <a:ext cx="457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1">
                <a:solidFill>
                  <a:srgbClr val="C6922F"/>
                </a:solidFill>
                <a:latin typeface="Thonburi"/>
                <a:ea typeface="Thonburi"/>
                <a:cs typeface="Thonburi"/>
              </a:defRPr>
            </a:pPr>
            <a:r>
              <a:rPr sz="1275" b="1">
                <a:solidFill>
                  <a:srgbClr val="C6922F"/>
                </a:solidFill>
                <a:latin typeface="Thonburi"/>
                <a:ea typeface="Thonburi"/>
                <a:cs typeface="Thonburi"/>
              </a:rPr>
              <a:t>02</a:t>
            </a:r>
          </a:p>
        </p:txBody>
      </p:sp>
      <p:sp>
        <p:nvSpPr>
          <p:cNvPr id="10" name="text">
            <a:extLst xmlns:a="http://schemas.openxmlformats.org/drawingml/2006/main">
              <a:ext uri="{FF2B5EF4-FFF2-40B4-BE49-F238E27FC236}">
                <a16:creationId xmlns:a16="http://schemas.microsoft.com/office/drawing/2014/main" id="{679F95E7-6329-4D48-85FE-64368D56A67F}"/>
              </a:ext>
            </a:extLst>
          </p:cNvPr>
          <p:cNvSpPr>
            <a:spLocks xmlns:a="http://schemas.openxmlformats.org/drawingml/2006/main" noGrp="1"/>
          </p:cNvSpPr>
          <p:nvPr/>
        </p:nvSpPr>
        <p:spPr>
          <a:xfrm xmlns:a="http://schemas.openxmlformats.org/drawingml/2006/main">
            <a:off x="1238250" y="2371725"/>
            <a:ext cx="45720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0">
                <a:solidFill>
                  <a:srgbClr val="17213A"/>
                </a:solidFill>
                <a:latin typeface="Thonburi"/>
                <a:ea typeface="Thonburi"/>
                <a:cs typeface="Thonburi"/>
              </a:defRPr>
            </a:pPr>
            <a:r>
              <a:rPr sz="1500" b="0">
                <a:solidFill>
                  <a:srgbClr val="17213A"/>
                </a:solidFill>
                <a:latin typeface="Thonburi"/>
                <a:ea typeface="Thonburi"/>
                <a:cs typeface="Thonburi"/>
              </a:rPr>
              <a:t>ใช้หลักฐานประกอบ—ไม่ให้ข้อมูลตัดสินแทนคน</a:t>
            </a:r>
          </a:p>
        </p:txBody>
      </p:sp>
      <p:sp>
        <p:nvSpPr>
          <p:cNvPr id="11" name="">
            <a:extLst xmlns:a="http://schemas.openxmlformats.org/drawingml/2006/main">
              <a:ext uri="{FF2B5EF4-FFF2-40B4-BE49-F238E27FC236}">
                <a16:creationId xmlns:a16="http://schemas.microsoft.com/office/drawing/2014/main" id="{B504D094-ABAE-4FE5-BFC7-564E8A0070DF}"/>
              </a:ext>
            </a:extLst>
          </p:cNvPr>
          <p:cNvSpPr>
            <a:spLocks xmlns:a="http://schemas.openxmlformats.org/drawingml/2006/main" noGrp="1"/>
          </p:cNvSpPr>
          <p:nvPr/>
        </p:nvSpPr>
        <p:spPr>
          <a:xfrm xmlns:a="http://schemas.openxmlformats.org/drawingml/2006/main">
            <a:off x="1238250" y="2867025"/>
            <a:ext cx="455295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12" name="text">
            <a:extLst xmlns:a="http://schemas.openxmlformats.org/drawingml/2006/main">
              <a:ext uri="{FF2B5EF4-FFF2-40B4-BE49-F238E27FC236}">
                <a16:creationId xmlns:a16="http://schemas.microsoft.com/office/drawing/2014/main" id="{CF2F337E-E1D9-4A44-8869-D4B0989A6511}"/>
              </a:ext>
            </a:extLst>
          </p:cNvPr>
          <p:cNvSpPr>
            <a:spLocks xmlns:a="http://schemas.openxmlformats.org/drawingml/2006/main" noGrp="1"/>
          </p:cNvSpPr>
          <p:nvPr/>
        </p:nvSpPr>
        <p:spPr>
          <a:xfrm xmlns:a="http://schemas.openxmlformats.org/drawingml/2006/main">
            <a:off x="685800" y="3219450"/>
            <a:ext cx="457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1">
                <a:solidFill>
                  <a:srgbClr val="C6922F"/>
                </a:solidFill>
                <a:latin typeface="Thonburi"/>
                <a:ea typeface="Thonburi"/>
                <a:cs typeface="Thonburi"/>
              </a:defRPr>
            </a:pPr>
            <a:r>
              <a:rPr sz="1275" b="1">
                <a:solidFill>
                  <a:srgbClr val="C6922F"/>
                </a:solidFill>
                <a:latin typeface="Thonburi"/>
                <a:ea typeface="Thonburi"/>
                <a:cs typeface="Thonburi"/>
              </a:rPr>
              <a:t>03</a:t>
            </a:r>
          </a:p>
        </p:txBody>
      </p:sp>
      <p:sp>
        <p:nvSpPr>
          <p:cNvPr id="13" name="text">
            <a:extLst xmlns:a="http://schemas.openxmlformats.org/drawingml/2006/main">
              <a:ext uri="{FF2B5EF4-FFF2-40B4-BE49-F238E27FC236}">
                <a16:creationId xmlns:a16="http://schemas.microsoft.com/office/drawing/2014/main" id="{78C4684D-8B8D-4460-8A77-A8E86CE58805}"/>
              </a:ext>
            </a:extLst>
          </p:cNvPr>
          <p:cNvSpPr>
            <a:spLocks xmlns:a="http://schemas.openxmlformats.org/drawingml/2006/main" noGrp="1"/>
          </p:cNvSpPr>
          <p:nvPr/>
        </p:nvSpPr>
        <p:spPr>
          <a:xfrm xmlns:a="http://schemas.openxmlformats.org/drawingml/2006/main">
            <a:off x="1238250" y="3200400"/>
            <a:ext cx="45720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0">
                <a:solidFill>
                  <a:srgbClr val="17213A"/>
                </a:solidFill>
                <a:latin typeface="Thonburi"/>
                <a:ea typeface="Thonburi"/>
                <a:cs typeface="Thonburi"/>
              </a:defRPr>
            </a:pPr>
            <a:r>
              <a:rPr sz="1500" b="0">
                <a:solidFill>
                  <a:srgbClr val="17213A"/>
                </a:solidFill>
                <a:latin typeface="Thonburi"/>
                <a:ea typeface="Thonburi"/>
                <a:cs typeface="Thonburi"/>
              </a:rPr>
              <a:t>เปิดเผยความไม่แน่นอน</a:t>
            </a:r>
          </a:p>
        </p:txBody>
      </p:sp>
      <p:sp>
        <p:nvSpPr>
          <p:cNvPr id="14" name="">
            <a:extLst xmlns:a="http://schemas.openxmlformats.org/drawingml/2006/main">
              <a:ext uri="{FF2B5EF4-FFF2-40B4-BE49-F238E27FC236}">
                <a16:creationId xmlns:a16="http://schemas.microsoft.com/office/drawing/2014/main" id="{BA9C0C74-7093-4595-8D7A-2693A0CA0329}"/>
              </a:ext>
            </a:extLst>
          </p:cNvPr>
          <p:cNvSpPr>
            <a:spLocks xmlns:a="http://schemas.openxmlformats.org/drawingml/2006/main" noGrp="1"/>
          </p:cNvSpPr>
          <p:nvPr/>
        </p:nvSpPr>
        <p:spPr>
          <a:xfrm xmlns:a="http://schemas.openxmlformats.org/drawingml/2006/main">
            <a:off x="1238250" y="3695700"/>
            <a:ext cx="455295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15" name="text">
            <a:extLst xmlns:a="http://schemas.openxmlformats.org/drawingml/2006/main">
              <a:ext uri="{FF2B5EF4-FFF2-40B4-BE49-F238E27FC236}">
                <a16:creationId xmlns:a16="http://schemas.microsoft.com/office/drawing/2014/main" id="{D9D65B09-8844-4BC7-8B25-AD879CA2C0EA}"/>
              </a:ext>
            </a:extLst>
          </p:cNvPr>
          <p:cNvSpPr>
            <a:spLocks xmlns:a="http://schemas.openxmlformats.org/drawingml/2006/main" noGrp="1"/>
          </p:cNvSpPr>
          <p:nvPr/>
        </p:nvSpPr>
        <p:spPr>
          <a:xfrm xmlns:a="http://schemas.openxmlformats.org/drawingml/2006/main">
            <a:off x="685800" y="4048125"/>
            <a:ext cx="457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1">
                <a:solidFill>
                  <a:srgbClr val="C6922F"/>
                </a:solidFill>
                <a:latin typeface="Thonburi"/>
                <a:ea typeface="Thonburi"/>
                <a:cs typeface="Thonburi"/>
              </a:defRPr>
            </a:pPr>
            <a:r>
              <a:rPr sz="1275" b="1">
                <a:solidFill>
                  <a:srgbClr val="C6922F"/>
                </a:solidFill>
                <a:latin typeface="Thonburi"/>
                <a:ea typeface="Thonburi"/>
                <a:cs typeface="Thonburi"/>
              </a:rPr>
              <a:t>04</a:t>
            </a:r>
          </a:p>
        </p:txBody>
      </p:sp>
      <p:sp>
        <p:nvSpPr>
          <p:cNvPr id="16" name="text">
            <a:extLst xmlns:a="http://schemas.openxmlformats.org/drawingml/2006/main">
              <a:ext uri="{FF2B5EF4-FFF2-40B4-BE49-F238E27FC236}">
                <a16:creationId xmlns:a16="http://schemas.microsoft.com/office/drawing/2014/main" id="{FA2E4132-D1C4-4093-B1A4-57865A3FF7A3}"/>
              </a:ext>
            </a:extLst>
          </p:cNvPr>
          <p:cNvSpPr>
            <a:spLocks xmlns:a="http://schemas.openxmlformats.org/drawingml/2006/main" noGrp="1"/>
          </p:cNvSpPr>
          <p:nvPr/>
        </p:nvSpPr>
        <p:spPr>
          <a:xfrm xmlns:a="http://schemas.openxmlformats.org/drawingml/2006/main">
            <a:off x="1238250" y="4029075"/>
            <a:ext cx="45720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0">
                <a:solidFill>
                  <a:srgbClr val="17213A"/>
                </a:solidFill>
                <a:latin typeface="Thonburi"/>
                <a:ea typeface="Thonburi"/>
                <a:cs typeface="Thonburi"/>
              </a:defRPr>
            </a:pPr>
            <a:r>
              <a:rPr sz="1500" b="0">
                <a:solidFill>
                  <a:srgbClr val="17213A"/>
                </a:solidFill>
                <a:latin typeface="Thonburi"/>
                <a:ea typeface="Thonburi"/>
                <a:cs typeface="Thonburi"/>
              </a:rPr>
              <a:t>แยกอำนาจออกจากความร่วมมือ</a:t>
            </a:r>
          </a:p>
        </p:txBody>
      </p:sp>
      <p:sp>
        <p:nvSpPr>
          <p:cNvPr id="17" name="">
            <a:extLst xmlns:a="http://schemas.openxmlformats.org/drawingml/2006/main">
              <a:ext uri="{FF2B5EF4-FFF2-40B4-BE49-F238E27FC236}">
                <a16:creationId xmlns:a16="http://schemas.microsoft.com/office/drawing/2014/main" id="{4FB7733E-C2A5-4B64-9823-250340800545}"/>
              </a:ext>
            </a:extLst>
          </p:cNvPr>
          <p:cNvSpPr>
            <a:spLocks xmlns:a="http://schemas.openxmlformats.org/drawingml/2006/main" noGrp="1"/>
          </p:cNvSpPr>
          <p:nvPr/>
        </p:nvSpPr>
        <p:spPr>
          <a:xfrm xmlns:a="http://schemas.openxmlformats.org/drawingml/2006/main">
            <a:off x="1238250" y="4524375"/>
            <a:ext cx="455295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18" name="text">
            <a:extLst xmlns:a="http://schemas.openxmlformats.org/drawingml/2006/main">
              <a:ext uri="{FF2B5EF4-FFF2-40B4-BE49-F238E27FC236}">
                <a16:creationId xmlns:a16="http://schemas.microsoft.com/office/drawing/2014/main" id="{A3D7969A-8A28-4927-9B79-4536B1DC1CBF}"/>
              </a:ext>
            </a:extLst>
          </p:cNvPr>
          <p:cNvSpPr>
            <a:spLocks xmlns:a="http://schemas.openxmlformats.org/drawingml/2006/main" noGrp="1"/>
          </p:cNvSpPr>
          <p:nvPr/>
        </p:nvSpPr>
        <p:spPr>
          <a:xfrm xmlns:a="http://schemas.openxmlformats.org/drawingml/2006/main">
            <a:off x="685800" y="4876800"/>
            <a:ext cx="457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1">
                <a:solidFill>
                  <a:srgbClr val="C6922F"/>
                </a:solidFill>
                <a:latin typeface="Thonburi"/>
                <a:ea typeface="Thonburi"/>
                <a:cs typeface="Thonburi"/>
              </a:defRPr>
            </a:pPr>
            <a:r>
              <a:rPr sz="1275" b="1">
                <a:solidFill>
                  <a:srgbClr val="C6922F"/>
                </a:solidFill>
                <a:latin typeface="Thonburi"/>
                <a:ea typeface="Thonburi"/>
                <a:cs typeface="Thonburi"/>
              </a:rPr>
              <a:t>05</a:t>
            </a:r>
          </a:p>
        </p:txBody>
      </p:sp>
      <p:sp>
        <p:nvSpPr>
          <p:cNvPr id="19" name="text">
            <a:extLst xmlns:a="http://schemas.openxmlformats.org/drawingml/2006/main">
              <a:ext uri="{FF2B5EF4-FFF2-40B4-BE49-F238E27FC236}">
                <a16:creationId xmlns:a16="http://schemas.microsoft.com/office/drawing/2014/main" id="{AA0EB0FD-2916-4746-A760-8651E3426925}"/>
              </a:ext>
            </a:extLst>
          </p:cNvPr>
          <p:cNvSpPr>
            <a:spLocks xmlns:a="http://schemas.openxmlformats.org/drawingml/2006/main" noGrp="1"/>
          </p:cNvSpPr>
          <p:nvPr/>
        </p:nvSpPr>
        <p:spPr>
          <a:xfrm xmlns:a="http://schemas.openxmlformats.org/drawingml/2006/main">
            <a:off x="1238250" y="4857750"/>
            <a:ext cx="45720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0">
                <a:solidFill>
                  <a:srgbClr val="17213A"/>
                </a:solidFill>
                <a:latin typeface="Thonburi"/>
                <a:ea typeface="Thonburi"/>
                <a:cs typeface="Thonburi"/>
              </a:defRPr>
            </a:pPr>
            <a:r>
              <a:rPr sz="1500" b="0">
                <a:solidFill>
                  <a:srgbClr val="17213A"/>
                </a:solidFill>
                <a:latin typeface="Thonburi"/>
                <a:ea typeface="Thonburi"/>
                <a:cs typeface="Thonburi"/>
              </a:rPr>
              <a:t>แยกผลผลิตออกจากผลลัพธ์</a:t>
            </a:r>
          </a:p>
        </p:txBody>
      </p:sp>
      <p:sp>
        <p:nvSpPr>
          <p:cNvPr id="20" name="">
            <a:extLst xmlns:a="http://schemas.openxmlformats.org/drawingml/2006/main">
              <a:ext uri="{FF2B5EF4-FFF2-40B4-BE49-F238E27FC236}">
                <a16:creationId xmlns:a16="http://schemas.microsoft.com/office/drawing/2014/main" id="{22D666F6-A150-469B-95A7-F85BF229A804}"/>
              </a:ext>
            </a:extLst>
          </p:cNvPr>
          <p:cNvSpPr>
            <a:spLocks xmlns:a="http://schemas.openxmlformats.org/drawingml/2006/main" noGrp="1"/>
          </p:cNvSpPr>
          <p:nvPr/>
        </p:nvSpPr>
        <p:spPr>
          <a:xfrm xmlns:a="http://schemas.openxmlformats.org/drawingml/2006/main">
            <a:off x="1238250" y="5353050"/>
            <a:ext cx="455295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21" name="text">
            <a:extLst xmlns:a="http://schemas.openxmlformats.org/drawingml/2006/main">
              <a:ext uri="{FF2B5EF4-FFF2-40B4-BE49-F238E27FC236}">
                <a16:creationId xmlns:a16="http://schemas.microsoft.com/office/drawing/2014/main" id="{E0210568-FA69-4B68-A37B-EF197CC66FA0}"/>
              </a:ext>
            </a:extLst>
          </p:cNvPr>
          <p:cNvSpPr>
            <a:spLocks xmlns:a="http://schemas.openxmlformats.org/drawingml/2006/main" noGrp="1"/>
          </p:cNvSpPr>
          <p:nvPr/>
        </p:nvSpPr>
        <p:spPr>
          <a:xfrm xmlns:a="http://schemas.openxmlformats.org/drawingml/2006/main">
            <a:off x="6343650" y="1562100"/>
            <a:ext cx="457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1">
                <a:solidFill>
                  <a:srgbClr val="C6922F"/>
                </a:solidFill>
                <a:latin typeface="Thonburi"/>
                <a:ea typeface="Thonburi"/>
                <a:cs typeface="Thonburi"/>
              </a:defRPr>
            </a:pPr>
            <a:r>
              <a:rPr sz="1275" b="1">
                <a:solidFill>
                  <a:srgbClr val="C6922F"/>
                </a:solidFill>
                <a:latin typeface="Thonburi"/>
                <a:ea typeface="Thonburi"/>
                <a:cs typeface="Thonburi"/>
              </a:rPr>
              <a:t>06</a:t>
            </a:r>
          </a:p>
        </p:txBody>
      </p:sp>
      <p:sp>
        <p:nvSpPr>
          <p:cNvPr id="22" name="text">
            <a:extLst xmlns:a="http://schemas.openxmlformats.org/drawingml/2006/main">
              <a:ext uri="{FF2B5EF4-FFF2-40B4-BE49-F238E27FC236}">
                <a16:creationId xmlns:a16="http://schemas.microsoft.com/office/drawing/2014/main" id="{6F29C129-6CE6-4848-AACB-8E06599CC6DF}"/>
              </a:ext>
            </a:extLst>
          </p:cNvPr>
          <p:cNvSpPr>
            <a:spLocks xmlns:a="http://schemas.openxmlformats.org/drawingml/2006/main" noGrp="1"/>
          </p:cNvSpPr>
          <p:nvPr/>
        </p:nvSpPr>
        <p:spPr>
          <a:xfrm xmlns:a="http://schemas.openxmlformats.org/drawingml/2006/main">
            <a:off x="6896100" y="1543050"/>
            <a:ext cx="45720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ใช้ความเสมอภาคเป็นเกณฑ์</a:t>
            </a:r>
          </a:p>
        </p:txBody>
      </p:sp>
      <p:sp>
        <p:nvSpPr>
          <p:cNvPr id="23" name="">
            <a:extLst xmlns:a="http://schemas.openxmlformats.org/drawingml/2006/main">
              <a:ext uri="{FF2B5EF4-FFF2-40B4-BE49-F238E27FC236}">
                <a16:creationId xmlns:a16="http://schemas.microsoft.com/office/drawing/2014/main" id="{8D434C71-1A47-40D3-A295-A7BEC91457BC}"/>
              </a:ext>
            </a:extLst>
          </p:cNvPr>
          <p:cNvSpPr>
            <a:spLocks xmlns:a="http://schemas.openxmlformats.org/drawingml/2006/main" noGrp="1"/>
          </p:cNvSpPr>
          <p:nvPr/>
        </p:nvSpPr>
        <p:spPr>
          <a:xfrm xmlns:a="http://schemas.openxmlformats.org/drawingml/2006/main">
            <a:off x="6896100" y="2038350"/>
            <a:ext cx="455295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24" name="text">
            <a:extLst xmlns:a="http://schemas.openxmlformats.org/drawingml/2006/main">
              <a:ext uri="{FF2B5EF4-FFF2-40B4-BE49-F238E27FC236}">
                <a16:creationId xmlns:a16="http://schemas.microsoft.com/office/drawing/2014/main" id="{6109F10A-DC10-4414-9C57-5203809A2F62}"/>
              </a:ext>
            </a:extLst>
          </p:cNvPr>
          <p:cNvSpPr>
            <a:spLocks xmlns:a="http://schemas.openxmlformats.org/drawingml/2006/main" noGrp="1"/>
          </p:cNvSpPr>
          <p:nvPr/>
        </p:nvSpPr>
        <p:spPr>
          <a:xfrm xmlns:a="http://schemas.openxmlformats.org/drawingml/2006/main">
            <a:off x="6343650" y="2390775"/>
            <a:ext cx="457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1">
                <a:solidFill>
                  <a:srgbClr val="C6922F"/>
                </a:solidFill>
                <a:latin typeface="Thonburi"/>
                <a:ea typeface="Thonburi"/>
                <a:cs typeface="Thonburi"/>
              </a:defRPr>
            </a:pPr>
            <a:r>
              <a:rPr sz="1275" b="1">
                <a:solidFill>
                  <a:srgbClr val="C6922F"/>
                </a:solidFill>
                <a:latin typeface="Thonburi"/>
                <a:ea typeface="Thonburi"/>
                <a:cs typeface="Thonburi"/>
              </a:rPr>
              <a:t>07</a:t>
            </a:r>
          </a:p>
        </p:txBody>
      </p:sp>
      <p:sp>
        <p:nvSpPr>
          <p:cNvPr id="25" name="text">
            <a:extLst xmlns:a="http://schemas.openxmlformats.org/drawingml/2006/main">
              <a:ext uri="{FF2B5EF4-FFF2-40B4-BE49-F238E27FC236}">
                <a16:creationId xmlns:a16="http://schemas.microsoft.com/office/drawing/2014/main" id="{15F2F314-F5EA-491F-BC8E-B10F62CF059B}"/>
              </a:ext>
            </a:extLst>
          </p:cNvPr>
          <p:cNvSpPr>
            <a:spLocks xmlns:a="http://schemas.openxmlformats.org/drawingml/2006/main" noGrp="1"/>
          </p:cNvSpPr>
          <p:nvPr/>
        </p:nvSpPr>
        <p:spPr>
          <a:xfrm xmlns:a="http://schemas.openxmlformats.org/drawingml/2006/main">
            <a:off x="6896100" y="2371725"/>
            <a:ext cx="45720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0">
                <a:solidFill>
                  <a:srgbClr val="17213A"/>
                </a:solidFill>
                <a:latin typeface="Thonburi"/>
                <a:ea typeface="Thonburi"/>
                <a:cs typeface="Thonburi"/>
              </a:defRPr>
            </a:pPr>
            <a:r>
              <a:rPr sz="1500" b="0">
                <a:solidFill>
                  <a:srgbClr val="17213A"/>
                </a:solidFill>
                <a:latin typeface="Thonburi"/>
                <a:ea typeface="Thonburi"/>
                <a:cs typeface="Thonburi"/>
              </a:rPr>
              <a:t>รับฟังเพื่อปรับการตัดสินใจ</a:t>
            </a:r>
          </a:p>
        </p:txBody>
      </p:sp>
      <p:sp>
        <p:nvSpPr>
          <p:cNvPr id="26" name="">
            <a:extLst xmlns:a="http://schemas.openxmlformats.org/drawingml/2006/main">
              <a:ext uri="{FF2B5EF4-FFF2-40B4-BE49-F238E27FC236}">
                <a16:creationId xmlns:a16="http://schemas.microsoft.com/office/drawing/2014/main" id="{C1C1B1C7-D364-4ED0-A40C-CC51943CF428}"/>
              </a:ext>
            </a:extLst>
          </p:cNvPr>
          <p:cNvSpPr>
            <a:spLocks xmlns:a="http://schemas.openxmlformats.org/drawingml/2006/main" noGrp="1"/>
          </p:cNvSpPr>
          <p:nvPr/>
        </p:nvSpPr>
        <p:spPr>
          <a:xfrm xmlns:a="http://schemas.openxmlformats.org/drawingml/2006/main">
            <a:off x="6896100" y="2867025"/>
            <a:ext cx="455295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27" name="text">
            <a:extLst xmlns:a="http://schemas.openxmlformats.org/drawingml/2006/main">
              <a:ext uri="{FF2B5EF4-FFF2-40B4-BE49-F238E27FC236}">
                <a16:creationId xmlns:a16="http://schemas.microsoft.com/office/drawing/2014/main" id="{8C84FFA9-F3F5-4D0A-9475-F5897DC88C0B}"/>
              </a:ext>
            </a:extLst>
          </p:cNvPr>
          <p:cNvSpPr>
            <a:spLocks xmlns:a="http://schemas.openxmlformats.org/drawingml/2006/main" noGrp="1"/>
          </p:cNvSpPr>
          <p:nvPr/>
        </p:nvSpPr>
        <p:spPr>
          <a:xfrm xmlns:a="http://schemas.openxmlformats.org/drawingml/2006/main">
            <a:off x="6343650" y="3219450"/>
            <a:ext cx="457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1">
                <a:solidFill>
                  <a:srgbClr val="C6922F"/>
                </a:solidFill>
                <a:latin typeface="Thonburi"/>
                <a:ea typeface="Thonburi"/>
                <a:cs typeface="Thonburi"/>
              </a:defRPr>
            </a:pPr>
            <a:r>
              <a:rPr sz="1275" b="1">
                <a:solidFill>
                  <a:srgbClr val="C6922F"/>
                </a:solidFill>
                <a:latin typeface="Thonburi"/>
                <a:ea typeface="Thonburi"/>
                <a:cs typeface="Thonburi"/>
              </a:rPr>
              <a:t>08</a:t>
            </a:r>
          </a:p>
        </p:txBody>
      </p:sp>
      <p:sp>
        <p:nvSpPr>
          <p:cNvPr id="28" name="text">
            <a:extLst xmlns:a="http://schemas.openxmlformats.org/drawingml/2006/main">
              <a:ext uri="{FF2B5EF4-FFF2-40B4-BE49-F238E27FC236}">
                <a16:creationId xmlns:a16="http://schemas.microsoft.com/office/drawing/2014/main" id="{84D70F05-EDCC-4C95-9D09-78A884B9D0BA}"/>
              </a:ext>
            </a:extLst>
          </p:cNvPr>
          <p:cNvSpPr>
            <a:spLocks xmlns:a="http://schemas.openxmlformats.org/drawingml/2006/main" noGrp="1"/>
          </p:cNvSpPr>
          <p:nvPr/>
        </p:nvSpPr>
        <p:spPr>
          <a:xfrm xmlns:a="http://schemas.openxmlformats.org/drawingml/2006/main">
            <a:off x="6896100" y="3200400"/>
            <a:ext cx="45720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0">
                <a:solidFill>
                  <a:srgbClr val="17213A"/>
                </a:solidFill>
                <a:latin typeface="Thonburi"/>
                <a:ea typeface="Thonburi"/>
                <a:cs typeface="Thonburi"/>
              </a:defRPr>
            </a:pPr>
            <a:r>
              <a:rPr sz="1500" b="0">
                <a:solidFill>
                  <a:srgbClr val="17213A"/>
                </a:solidFill>
                <a:latin typeface="Thonburi"/>
                <a:ea typeface="Thonburi"/>
                <a:cs typeface="Thonburi"/>
              </a:rPr>
              <a:t>สร้างทางเลือกก่อนเลือก</a:t>
            </a:r>
          </a:p>
        </p:txBody>
      </p:sp>
      <p:sp>
        <p:nvSpPr>
          <p:cNvPr id="29" name="">
            <a:extLst xmlns:a="http://schemas.openxmlformats.org/drawingml/2006/main">
              <a:ext uri="{FF2B5EF4-FFF2-40B4-BE49-F238E27FC236}">
                <a16:creationId xmlns:a16="http://schemas.microsoft.com/office/drawing/2014/main" id="{DB5B7CB7-349A-4E22-B008-3855872451E0}"/>
              </a:ext>
            </a:extLst>
          </p:cNvPr>
          <p:cNvSpPr>
            <a:spLocks xmlns:a="http://schemas.openxmlformats.org/drawingml/2006/main" noGrp="1"/>
          </p:cNvSpPr>
          <p:nvPr/>
        </p:nvSpPr>
        <p:spPr>
          <a:xfrm xmlns:a="http://schemas.openxmlformats.org/drawingml/2006/main">
            <a:off x="6896100" y="3695700"/>
            <a:ext cx="455295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30" name="text">
            <a:extLst xmlns:a="http://schemas.openxmlformats.org/drawingml/2006/main">
              <a:ext uri="{FF2B5EF4-FFF2-40B4-BE49-F238E27FC236}">
                <a16:creationId xmlns:a16="http://schemas.microsoft.com/office/drawing/2014/main" id="{D9F96812-B2E3-4EFF-85E1-3D643D40FDC0}"/>
              </a:ext>
            </a:extLst>
          </p:cNvPr>
          <p:cNvSpPr>
            <a:spLocks xmlns:a="http://schemas.openxmlformats.org/drawingml/2006/main" noGrp="1"/>
          </p:cNvSpPr>
          <p:nvPr/>
        </p:nvSpPr>
        <p:spPr>
          <a:xfrm xmlns:a="http://schemas.openxmlformats.org/drawingml/2006/main">
            <a:off x="6343650" y="4048125"/>
            <a:ext cx="457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1">
                <a:solidFill>
                  <a:srgbClr val="C6922F"/>
                </a:solidFill>
                <a:latin typeface="Thonburi"/>
                <a:ea typeface="Thonburi"/>
                <a:cs typeface="Thonburi"/>
              </a:defRPr>
            </a:pPr>
            <a:r>
              <a:rPr sz="1275" b="1">
                <a:solidFill>
                  <a:srgbClr val="C6922F"/>
                </a:solidFill>
                <a:latin typeface="Thonburi"/>
                <a:ea typeface="Thonburi"/>
                <a:cs typeface="Thonburi"/>
              </a:rPr>
              <a:t>09</a:t>
            </a:r>
          </a:p>
        </p:txBody>
      </p:sp>
      <p:sp>
        <p:nvSpPr>
          <p:cNvPr id="31" name="text">
            <a:extLst xmlns:a="http://schemas.openxmlformats.org/drawingml/2006/main">
              <a:ext uri="{FF2B5EF4-FFF2-40B4-BE49-F238E27FC236}">
                <a16:creationId xmlns:a16="http://schemas.microsoft.com/office/drawing/2014/main" id="{77201E38-A7FD-498B-A86B-AC306AE75F41}"/>
              </a:ext>
            </a:extLst>
          </p:cNvPr>
          <p:cNvSpPr>
            <a:spLocks xmlns:a="http://schemas.openxmlformats.org/drawingml/2006/main" noGrp="1"/>
          </p:cNvSpPr>
          <p:nvPr/>
        </p:nvSpPr>
        <p:spPr>
          <a:xfrm xmlns:a="http://schemas.openxmlformats.org/drawingml/2006/main">
            <a:off x="6896100" y="4029075"/>
            <a:ext cx="45720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0">
                <a:solidFill>
                  <a:srgbClr val="17213A"/>
                </a:solidFill>
                <a:latin typeface="Thonburi"/>
                <a:ea typeface="Thonburi"/>
                <a:cs typeface="Thonburi"/>
              </a:defRPr>
            </a:pPr>
            <a:r>
              <a:rPr sz="1500" b="0">
                <a:solidFill>
                  <a:srgbClr val="17213A"/>
                </a:solidFill>
                <a:latin typeface="Thonburi"/>
                <a:ea typeface="Thonburi"/>
                <a:cs typeface="Thonburi"/>
              </a:rPr>
              <a:t>ออกแบบการนำไปใช้ตั้งแต่ต้น</a:t>
            </a:r>
          </a:p>
        </p:txBody>
      </p:sp>
      <p:sp>
        <p:nvSpPr>
          <p:cNvPr id="32" name="">
            <a:extLst xmlns:a="http://schemas.openxmlformats.org/drawingml/2006/main">
              <a:ext uri="{FF2B5EF4-FFF2-40B4-BE49-F238E27FC236}">
                <a16:creationId xmlns:a16="http://schemas.microsoft.com/office/drawing/2014/main" id="{8D2A1661-E876-41B7-A550-8E4E2BB22E0E}"/>
              </a:ext>
            </a:extLst>
          </p:cNvPr>
          <p:cNvSpPr>
            <a:spLocks xmlns:a="http://schemas.openxmlformats.org/drawingml/2006/main" noGrp="1"/>
          </p:cNvSpPr>
          <p:nvPr/>
        </p:nvSpPr>
        <p:spPr>
          <a:xfrm xmlns:a="http://schemas.openxmlformats.org/drawingml/2006/main">
            <a:off x="6896100" y="4524375"/>
            <a:ext cx="455295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33" name="text">
            <a:extLst xmlns:a="http://schemas.openxmlformats.org/drawingml/2006/main">
              <a:ext uri="{FF2B5EF4-FFF2-40B4-BE49-F238E27FC236}">
                <a16:creationId xmlns:a16="http://schemas.microsoft.com/office/drawing/2014/main" id="{C151AFB8-95C2-4133-B0D8-7278AE89BC41}"/>
              </a:ext>
            </a:extLst>
          </p:cNvPr>
          <p:cNvSpPr>
            <a:spLocks xmlns:a="http://schemas.openxmlformats.org/drawingml/2006/main" noGrp="1"/>
          </p:cNvSpPr>
          <p:nvPr/>
        </p:nvSpPr>
        <p:spPr>
          <a:xfrm xmlns:a="http://schemas.openxmlformats.org/drawingml/2006/main">
            <a:off x="6343650" y="4876800"/>
            <a:ext cx="457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1">
                <a:solidFill>
                  <a:srgbClr val="C6922F"/>
                </a:solidFill>
                <a:latin typeface="Thonburi"/>
                <a:ea typeface="Thonburi"/>
                <a:cs typeface="Thonburi"/>
              </a:defRPr>
            </a:pPr>
            <a:r>
              <a:rPr sz="1275" b="1">
                <a:solidFill>
                  <a:srgbClr val="C6922F"/>
                </a:solidFill>
                <a:latin typeface="Thonburi"/>
                <a:ea typeface="Thonburi"/>
                <a:cs typeface="Thonburi"/>
              </a:rPr>
              <a:t>10</a:t>
            </a:r>
          </a:p>
        </p:txBody>
      </p:sp>
      <p:sp>
        <p:nvSpPr>
          <p:cNvPr id="34" name="text">
            <a:extLst xmlns:a="http://schemas.openxmlformats.org/drawingml/2006/main">
              <a:ext uri="{FF2B5EF4-FFF2-40B4-BE49-F238E27FC236}">
                <a16:creationId xmlns:a16="http://schemas.microsoft.com/office/drawing/2014/main" id="{6DCB6B3C-897C-4BF4-8E3D-EA931C00303D}"/>
              </a:ext>
            </a:extLst>
          </p:cNvPr>
          <p:cNvSpPr>
            <a:spLocks xmlns:a="http://schemas.openxmlformats.org/drawingml/2006/main" noGrp="1"/>
          </p:cNvSpPr>
          <p:nvPr/>
        </p:nvSpPr>
        <p:spPr>
          <a:xfrm xmlns:a="http://schemas.openxmlformats.org/drawingml/2006/main">
            <a:off x="6896100" y="4857750"/>
            <a:ext cx="45720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500" b="0">
                <a:solidFill>
                  <a:srgbClr val="17213A"/>
                </a:solidFill>
                <a:latin typeface="Thonburi"/>
                <a:ea typeface="Thonburi"/>
                <a:cs typeface="Thonburi"/>
              </a:defRPr>
            </a:pPr>
            <a:r>
              <a:rPr sz="1500" b="0">
                <a:solidFill>
                  <a:srgbClr val="17213A"/>
                </a:solidFill>
                <a:latin typeface="Thonburi"/>
                <a:ea typeface="Thonburi"/>
                <a:cs typeface="Thonburi"/>
              </a:rPr>
              <a:t>มองแผนเป็นวงจรเรียนรู้</a:t>
            </a:r>
          </a:p>
        </p:txBody>
      </p:sp>
      <p:sp>
        <p:nvSpPr>
          <p:cNvPr id="35" name="">
            <a:extLst xmlns:a="http://schemas.openxmlformats.org/drawingml/2006/main">
              <a:ext uri="{FF2B5EF4-FFF2-40B4-BE49-F238E27FC236}">
                <a16:creationId xmlns:a16="http://schemas.microsoft.com/office/drawing/2014/main" id="{F1941EAD-3CF5-416D-8B54-052DCAAC379B}"/>
              </a:ext>
            </a:extLst>
          </p:cNvPr>
          <p:cNvSpPr>
            <a:spLocks xmlns:a="http://schemas.openxmlformats.org/drawingml/2006/main" noGrp="1"/>
          </p:cNvSpPr>
          <p:nvPr/>
        </p:nvSpPr>
        <p:spPr>
          <a:xfrm xmlns:a="http://schemas.openxmlformats.org/drawingml/2006/main">
            <a:off x="6896100" y="5353050"/>
            <a:ext cx="455295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Tree>
    <p:extLst>
      <p:ext uri="{BB962C8B-B14F-4D97-AF65-F5344CB8AC3E}">
        <p14:creationId xmlns:p14="http://schemas.microsoft.com/office/powerpoint/2010/main" val="2122823167"/>
      </p:ext>
    </p:extLst>
  </p:cSld>
</p:sld>
</file>

<file path=ppt/slides/slide8.xml><?xml version="1.0" encoding="utf-8"?>
<p:sld xmlns:p="http://schemas.openxmlformats.org/presentationml/2006/main">
  <p:cSld>
    <p:bg>
      <p:bgPr>
        <a:solidFill xmlns:a="http://schemas.openxmlformats.org/drawingml/2006/main">
          <a:srgbClr val="FBFAF7"/>
        </a:solidFill>
      </p:bgPr>
    </p:bg>
    <p:spTree>
      <p:nvGrpSpPr>
        <p:cNvPr id="1" name=""/>
        <p:cNvGrpSpPr/>
        <p:nvPr/>
      </p:nvGrpSpPr>
      <p:grpSpPr>
        <a:xfrm xmlns:a="http://schemas.openxmlformats.org/drawingml/2006/main"/>
      </p:grpSpPr>
      <p:sp>
        <p:nvSpPr>
          <p:cNvPr id="23" name="text">
            <a:extLst xmlns:a="http://schemas.openxmlformats.org/drawingml/2006/main">
              <a:ext uri="{FF2B5EF4-FFF2-40B4-BE49-F238E27FC236}">
                <a16:creationId xmlns:a16="http://schemas.microsoft.com/office/drawing/2014/main" id="{28F16811-61CB-4081-AF13-A5CBE269E494}"/>
              </a:ext>
            </a:extLst>
          </p:cNvPr>
          <p:cNvSpPr>
            <a:spLocks xmlns:a="http://schemas.openxmlformats.org/drawingml/2006/main" noGrp="1"/>
          </p:cNvSpPr>
          <p:nvPr/>
        </p:nvSpPr>
        <p:spPr>
          <a:xfrm xmlns:a="http://schemas.openxmlformats.org/drawingml/2006/main">
            <a:off x="533400" y="323850"/>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308"/>
          </a:bodyPr>
          <a:lstStyle xmlns:a="http://schemas.openxmlformats.org/drawingml/2006/main"/>
          <a:p xmlns:a="http://schemas.openxmlformats.org/drawingml/2006/main">
            <a:pPr algn="l">
              <a:buNone/>
              <a:defRPr sz="975" b="1">
                <a:solidFill>
                  <a:srgbClr val="C6922F"/>
                </a:solidFill>
                <a:latin typeface="Thonburi"/>
                <a:ea typeface="Thonburi"/>
                <a:cs typeface="Thonburi"/>
              </a:defRPr>
            </a:pPr>
            <a:r>
              <a:rPr sz="975" b="1">
                <a:solidFill>
                  <a:srgbClr val="C6922F"/>
                </a:solidFill>
                <a:latin typeface="Thonburi"/>
                <a:ea typeface="Thonburi"/>
                <a:cs typeface="Thonburi"/>
              </a:rPr>
              <a:t>แนวทางจัดทำยุทธศาสตร์การพัฒนาการศึกษา</a:t>
            </a:r>
          </a:p>
        </p:txBody>
      </p:sp>
      <p:sp>
        <p:nvSpPr>
          <p:cNvPr id="2" name="text">
            <a:extLst xmlns:a="http://schemas.openxmlformats.org/drawingml/2006/main">
              <a:ext uri="{FF2B5EF4-FFF2-40B4-BE49-F238E27FC236}">
                <a16:creationId xmlns:a16="http://schemas.microsoft.com/office/drawing/2014/main" id="{7F73524A-0B3C-4929-817F-556E36077C59}"/>
              </a:ext>
            </a:extLst>
          </p:cNvPr>
          <p:cNvSpPr>
            <a:spLocks xmlns:a="http://schemas.openxmlformats.org/drawingml/2006/main" noGrp="1"/>
          </p:cNvSpPr>
          <p:nvPr/>
        </p:nvSpPr>
        <p:spPr>
          <a:xfrm xmlns:a="http://schemas.openxmlformats.org/drawingml/2006/main">
            <a:off x="533400" y="647700"/>
            <a:ext cx="111252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850" b="1">
                <a:solidFill>
                  <a:srgbClr val="17213A"/>
                </a:solidFill>
                <a:latin typeface="Thonburi"/>
                <a:ea typeface="Thonburi"/>
                <a:cs typeface="Thonburi"/>
              </a:defRPr>
            </a:pPr>
            <a:r>
              <a:rPr sz="2850" b="1">
                <a:solidFill>
                  <a:srgbClr val="17213A"/>
                </a:solidFill>
                <a:latin typeface="Thonburi"/>
                <a:ea typeface="Thonburi"/>
                <a:cs typeface="Thonburi"/>
              </a:rPr>
              <a:t>กฎหมายกำหนดทั้ง “สิทธิ” และ “ขอบเขตอำนาจ”</a:t>
            </a:r>
          </a:p>
        </p:txBody>
      </p:sp>
      <p:sp>
        <p:nvSpPr>
          <p:cNvPr id="3" name="">
            <a:extLst xmlns:a="http://schemas.openxmlformats.org/drawingml/2006/main">
              <a:ext uri="{FF2B5EF4-FFF2-40B4-BE49-F238E27FC236}">
                <a16:creationId xmlns:a16="http://schemas.microsoft.com/office/drawing/2014/main" id="{0EF9E5BC-FD20-400C-A0F2-BEC4CBDDA25B}"/>
              </a:ext>
            </a:extLst>
          </p:cNvPr>
          <p:cNvSpPr>
            <a:spLocks xmlns:a="http://schemas.openxmlformats.org/drawingml/2006/main" noGrp="1"/>
          </p:cNvSpPr>
          <p:nvPr/>
        </p:nvSpPr>
        <p:spPr>
          <a:xfrm xmlns:a="http://schemas.openxmlformats.org/drawingml/2006/main">
            <a:off x="514350" y="6419850"/>
            <a:ext cx="111633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4" name="text">
            <a:extLst xmlns:a="http://schemas.openxmlformats.org/drawingml/2006/main">
              <a:ext uri="{FF2B5EF4-FFF2-40B4-BE49-F238E27FC236}">
                <a16:creationId xmlns:a16="http://schemas.microsoft.com/office/drawing/2014/main" id="{2B2E48AE-5345-4CB2-A473-111673D2F086}"/>
              </a:ext>
            </a:extLst>
          </p:cNvPr>
          <p:cNvSpPr>
            <a:spLocks xmlns:a="http://schemas.openxmlformats.org/drawingml/2006/main" noGrp="1"/>
          </p:cNvSpPr>
          <p:nvPr/>
        </p:nvSpPr>
        <p:spPr>
          <a:xfrm xmlns:a="http://schemas.openxmlformats.org/drawingml/2006/main">
            <a:off x="533400" y="6496050"/>
            <a:ext cx="8763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l">
              <a:buNone/>
              <a:defRPr sz="975" b="0">
                <a:solidFill>
                  <a:srgbClr val="667085"/>
                </a:solidFill>
                <a:latin typeface="Thonburi"/>
                <a:ea typeface="Thonburi"/>
                <a:cs typeface="Thonburi"/>
              </a:defRPr>
            </a:pPr>
            <a:r>
              <a:rPr sz="975" b="0">
                <a:solidFill>
                  <a:srgbClr val="667085"/>
                </a:solidFill>
                <a:latin typeface="Thonburi"/>
                <a:ea typeface="Thonburi"/>
                <a:cs typeface="Thonburi"/>
              </a:rPr>
              <a:t>คณะทำงานจัดทำร่างยุทธศาสตร์การพัฒนาการศึกษาจังหวัดพระนครศรีอยุธยา</a:t>
            </a:r>
          </a:p>
        </p:txBody>
      </p:sp>
      <p:sp>
        <p:nvSpPr>
          <p:cNvPr id="5" name="text">
            <a:extLst xmlns:a="http://schemas.openxmlformats.org/drawingml/2006/main">
              <a:ext uri="{FF2B5EF4-FFF2-40B4-BE49-F238E27FC236}">
                <a16:creationId xmlns:a16="http://schemas.microsoft.com/office/drawing/2014/main" id="{27E1732B-2A82-42FA-BA81-837A741C50B3}"/>
              </a:ext>
            </a:extLst>
          </p:cNvPr>
          <p:cNvSpPr>
            <a:spLocks xmlns:a="http://schemas.openxmlformats.org/drawingml/2006/main" noGrp="1"/>
          </p:cNvSpPr>
          <p:nvPr/>
        </p:nvSpPr>
        <p:spPr>
          <a:xfrm xmlns:a="http://schemas.openxmlformats.org/drawingml/2006/main">
            <a:off x="11144250" y="6477000"/>
            <a:ext cx="5143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r">
              <a:buNone/>
              <a:defRPr sz="975" b="0">
                <a:solidFill>
                  <a:srgbClr val="667085"/>
                </a:solidFill>
                <a:latin typeface="Thonburi"/>
                <a:ea typeface="Thonburi"/>
                <a:cs typeface="Thonburi"/>
              </a:defRPr>
            </a:pPr>
            <a:r>
              <a:rPr sz="975" b="0">
                <a:solidFill>
                  <a:srgbClr val="667085"/>
                </a:solidFill>
                <a:latin typeface="Thonburi"/>
                <a:ea typeface="Thonburi"/>
                <a:cs typeface="Thonburi"/>
              </a:rPr>
              <a:t>08</a:t>
            </a:r>
          </a:p>
        </p:txBody>
      </p:sp>
      <p:sp>
        <p:nvSpPr>
          <p:cNvPr id="6" name="box">
            <a:extLst xmlns:a="http://schemas.openxmlformats.org/drawingml/2006/main">
              <a:ext uri="{FF2B5EF4-FFF2-40B4-BE49-F238E27FC236}">
                <a16:creationId xmlns:a16="http://schemas.microsoft.com/office/drawing/2014/main" id="{26AD2A12-AA24-4131-9811-AEA95A1A315E}"/>
              </a:ext>
            </a:extLst>
          </p:cNvPr>
          <p:cNvSpPr>
            <a:spLocks xmlns:a="http://schemas.openxmlformats.org/drawingml/2006/main" noGrp="1"/>
          </p:cNvSpPr>
          <p:nvPr/>
        </p:nvSpPr>
        <p:spPr>
          <a:xfrm xmlns:a="http://schemas.openxmlformats.org/drawingml/2006/main">
            <a:off x="685800" y="1543050"/>
            <a:ext cx="10820400" cy="83820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7" name="box">
            <a:extLst xmlns:a="http://schemas.openxmlformats.org/drawingml/2006/main">
              <a:ext uri="{FF2B5EF4-FFF2-40B4-BE49-F238E27FC236}">
                <a16:creationId xmlns:a16="http://schemas.microsoft.com/office/drawing/2014/main" id="{4C3C30C1-9228-4A2C-9EE0-90896833E7F6}"/>
              </a:ext>
            </a:extLst>
          </p:cNvPr>
          <p:cNvSpPr>
            <a:spLocks xmlns:a="http://schemas.openxmlformats.org/drawingml/2006/main" noGrp="1"/>
          </p:cNvSpPr>
          <p:nvPr/>
        </p:nvSpPr>
        <p:spPr>
          <a:xfrm xmlns:a="http://schemas.openxmlformats.org/drawingml/2006/main">
            <a:off x="685800" y="1543050"/>
            <a:ext cx="76200" cy="838200"/>
          </a:xfrm>
          <a:prstGeom xmlns:a="http://schemas.openxmlformats.org/drawingml/2006/main" prst="rect">
            <a:avLst/>
          </a:prstGeom>
          <a:solidFill xmlns:a="http://schemas.openxmlformats.org/drawingml/2006/main">
            <a:srgbClr val="C6922F"/>
          </a:solidFill>
          <a:ln xmlns:a="http://schemas.openxmlformats.org/drawingml/2006/main" w="0">
            <a:noFill/>
            <a:prstDash val="solid"/>
          </a:ln>
        </p:spPr>
      </p:sp>
      <p:sp>
        <p:nvSpPr>
          <p:cNvPr id="8" name="text">
            <a:extLst xmlns:a="http://schemas.openxmlformats.org/drawingml/2006/main">
              <a:ext uri="{FF2B5EF4-FFF2-40B4-BE49-F238E27FC236}">
                <a16:creationId xmlns:a16="http://schemas.microsoft.com/office/drawing/2014/main" id="{C3F3043B-F53E-44F0-9DE2-FDB351BFE251}"/>
              </a:ext>
            </a:extLst>
          </p:cNvPr>
          <p:cNvSpPr>
            <a:spLocks xmlns:a="http://schemas.openxmlformats.org/drawingml/2006/main" noGrp="1"/>
          </p:cNvSpPr>
          <p:nvPr/>
        </p:nvSpPr>
        <p:spPr>
          <a:xfrm xmlns:a="http://schemas.openxmlformats.org/drawingml/2006/main">
            <a:off x="914400" y="1638300"/>
            <a:ext cx="104013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3333"/>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รัฐธรรมนูญ ม.54</a:t>
            </a:r>
          </a:p>
        </p:txBody>
      </p:sp>
      <p:sp>
        <p:nvSpPr>
          <p:cNvPr id="9" name="text">
            <a:extLst xmlns:a="http://schemas.openxmlformats.org/drawingml/2006/main">
              <a:ext uri="{FF2B5EF4-FFF2-40B4-BE49-F238E27FC236}">
                <a16:creationId xmlns:a16="http://schemas.microsoft.com/office/drawing/2014/main" id="{EC30F896-C774-4AD7-AA15-C4A2D8B0754F}"/>
              </a:ext>
            </a:extLst>
          </p:cNvPr>
          <p:cNvSpPr>
            <a:spLocks xmlns:a="http://schemas.openxmlformats.org/drawingml/2006/main" noGrp="1"/>
          </p:cNvSpPr>
          <p:nvPr/>
        </p:nvSpPr>
        <p:spPr>
          <a:xfrm xmlns:a="http://schemas.openxmlformats.org/drawingml/2006/main">
            <a:off x="914400" y="1943100"/>
            <a:ext cx="104013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0">
                <a:solidFill>
                  <a:srgbClr val="27334F"/>
                </a:solidFill>
                <a:latin typeface="Thonburi"/>
                <a:ea typeface="Thonburi"/>
                <a:cs typeface="Thonburi"/>
              </a:defRPr>
            </a:pPr>
            <a:r>
              <a:rPr sz="1275" b="0">
                <a:solidFill>
                  <a:srgbClr val="27334F"/>
                </a:solidFill>
                <a:latin typeface="Thonburi"/>
                <a:ea typeface="Thonburi"/>
                <a:cs typeface="Thonburi"/>
              </a:rPr>
              <a:t>สิทธิ คุณภาพ ความเสมอภาค ปฐมวัย และการเรียนรู้ตลอดชีวิต</a:t>
            </a:r>
          </a:p>
        </p:txBody>
      </p:sp>
      <p:sp>
        <p:nvSpPr>
          <p:cNvPr id="10" name="box">
            <a:extLst xmlns:a="http://schemas.openxmlformats.org/drawingml/2006/main">
              <a:ext uri="{FF2B5EF4-FFF2-40B4-BE49-F238E27FC236}">
                <a16:creationId xmlns:a16="http://schemas.microsoft.com/office/drawing/2014/main" id="{B85ABC6A-F954-490C-8A4E-16B270D74CA1}"/>
              </a:ext>
            </a:extLst>
          </p:cNvPr>
          <p:cNvSpPr>
            <a:spLocks xmlns:a="http://schemas.openxmlformats.org/drawingml/2006/main" noGrp="1"/>
          </p:cNvSpPr>
          <p:nvPr/>
        </p:nvSpPr>
        <p:spPr>
          <a:xfrm xmlns:a="http://schemas.openxmlformats.org/drawingml/2006/main">
            <a:off x="685800" y="2609850"/>
            <a:ext cx="10820400" cy="83820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11" name="box">
            <a:extLst xmlns:a="http://schemas.openxmlformats.org/drawingml/2006/main">
              <a:ext uri="{FF2B5EF4-FFF2-40B4-BE49-F238E27FC236}">
                <a16:creationId xmlns:a16="http://schemas.microsoft.com/office/drawing/2014/main" id="{231258AE-3FBE-4D25-BC00-5DBDE7CB3777}"/>
              </a:ext>
            </a:extLst>
          </p:cNvPr>
          <p:cNvSpPr>
            <a:spLocks xmlns:a="http://schemas.openxmlformats.org/drawingml/2006/main" noGrp="1"/>
          </p:cNvSpPr>
          <p:nvPr/>
        </p:nvSpPr>
        <p:spPr>
          <a:xfrm xmlns:a="http://schemas.openxmlformats.org/drawingml/2006/main">
            <a:off x="685800" y="2609850"/>
            <a:ext cx="76200" cy="838200"/>
          </a:xfrm>
          <a:prstGeom xmlns:a="http://schemas.openxmlformats.org/drawingml/2006/main" prst="rect">
            <a:avLst/>
          </a:prstGeom>
          <a:solidFill xmlns:a="http://schemas.openxmlformats.org/drawingml/2006/main">
            <a:srgbClr val="2F6FB2"/>
          </a:solidFill>
          <a:ln xmlns:a="http://schemas.openxmlformats.org/drawingml/2006/main" w="0">
            <a:noFill/>
            <a:prstDash val="solid"/>
          </a:ln>
        </p:spPr>
      </p:sp>
      <p:sp>
        <p:nvSpPr>
          <p:cNvPr id="12" name="text">
            <a:extLst xmlns:a="http://schemas.openxmlformats.org/drawingml/2006/main">
              <a:ext uri="{FF2B5EF4-FFF2-40B4-BE49-F238E27FC236}">
                <a16:creationId xmlns:a16="http://schemas.microsoft.com/office/drawing/2014/main" id="{553F339D-0DF4-4AED-840C-BCE059286F13}"/>
              </a:ext>
            </a:extLst>
          </p:cNvPr>
          <p:cNvSpPr>
            <a:spLocks xmlns:a="http://schemas.openxmlformats.org/drawingml/2006/main" noGrp="1"/>
          </p:cNvSpPr>
          <p:nvPr/>
        </p:nvSpPr>
        <p:spPr>
          <a:xfrm xmlns:a="http://schemas.openxmlformats.org/drawingml/2006/main">
            <a:off x="914400" y="2705100"/>
            <a:ext cx="104013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3333"/>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แผนชาติ / เป้าหมายที่ 4 (SDG 4)</a:t>
            </a:r>
          </a:p>
        </p:txBody>
      </p:sp>
      <p:sp>
        <p:nvSpPr>
          <p:cNvPr id="13" name="text">
            <a:extLst xmlns:a="http://schemas.openxmlformats.org/drawingml/2006/main">
              <a:ext uri="{FF2B5EF4-FFF2-40B4-BE49-F238E27FC236}">
                <a16:creationId xmlns:a16="http://schemas.microsoft.com/office/drawing/2014/main" id="{8569BB2B-061E-4ABA-87E1-C6F37FF8DBC1}"/>
              </a:ext>
            </a:extLst>
          </p:cNvPr>
          <p:cNvSpPr>
            <a:spLocks xmlns:a="http://schemas.openxmlformats.org/drawingml/2006/main" noGrp="1"/>
          </p:cNvSpPr>
          <p:nvPr/>
        </p:nvSpPr>
        <p:spPr>
          <a:xfrm xmlns:a="http://schemas.openxmlformats.org/drawingml/2006/main">
            <a:off x="914400" y="3009900"/>
            <a:ext cx="104013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0">
                <a:solidFill>
                  <a:srgbClr val="27334F"/>
                </a:solidFill>
                <a:latin typeface="Thonburi"/>
                <a:ea typeface="Thonburi"/>
                <a:cs typeface="Thonburi"/>
              </a:defRPr>
            </a:pPr>
            <a:r>
              <a:rPr sz="1275" b="0">
                <a:solidFill>
                  <a:srgbClr val="27334F"/>
                </a:solidFill>
                <a:latin typeface="Thonburi"/>
                <a:ea typeface="Thonburi"/>
                <a:cs typeface="Thonburi"/>
              </a:rPr>
              <a:t>แปลงกรอบระดับบนเป็นผลลัพธ์ของจังหวัดด้วยเหตุผล—ไม่ใช่การคัดลอก</a:t>
            </a:r>
          </a:p>
        </p:txBody>
      </p:sp>
      <p:sp>
        <p:nvSpPr>
          <p:cNvPr id="14" name="box">
            <a:extLst xmlns:a="http://schemas.openxmlformats.org/drawingml/2006/main">
              <a:ext uri="{FF2B5EF4-FFF2-40B4-BE49-F238E27FC236}">
                <a16:creationId xmlns:a16="http://schemas.microsoft.com/office/drawing/2014/main" id="{51559AAE-AD25-4239-AC9F-4DFDFFC24391}"/>
              </a:ext>
            </a:extLst>
          </p:cNvPr>
          <p:cNvSpPr>
            <a:spLocks xmlns:a="http://schemas.openxmlformats.org/drawingml/2006/main" noGrp="1"/>
          </p:cNvSpPr>
          <p:nvPr/>
        </p:nvSpPr>
        <p:spPr>
          <a:xfrm xmlns:a="http://schemas.openxmlformats.org/drawingml/2006/main">
            <a:off x="685800" y="3676650"/>
            <a:ext cx="10820400" cy="83820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15" name="box">
            <a:extLst xmlns:a="http://schemas.openxmlformats.org/drawingml/2006/main">
              <a:ext uri="{FF2B5EF4-FFF2-40B4-BE49-F238E27FC236}">
                <a16:creationId xmlns:a16="http://schemas.microsoft.com/office/drawing/2014/main" id="{18F43974-0364-47E8-B579-6A87847B5D3D}"/>
              </a:ext>
            </a:extLst>
          </p:cNvPr>
          <p:cNvSpPr>
            <a:spLocks xmlns:a="http://schemas.openxmlformats.org/drawingml/2006/main" noGrp="1"/>
          </p:cNvSpPr>
          <p:nvPr/>
        </p:nvSpPr>
        <p:spPr>
          <a:xfrm xmlns:a="http://schemas.openxmlformats.org/drawingml/2006/main">
            <a:off x="685800" y="3676650"/>
            <a:ext cx="76200" cy="838200"/>
          </a:xfrm>
          <a:prstGeom xmlns:a="http://schemas.openxmlformats.org/drawingml/2006/main" prst="rect">
            <a:avLst/>
          </a:prstGeom>
          <a:solidFill xmlns:a="http://schemas.openxmlformats.org/drawingml/2006/main">
            <a:srgbClr val="2F6FB2"/>
          </a:solidFill>
          <a:ln xmlns:a="http://schemas.openxmlformats.org/drawingml/2006/main" w="0">
            <a:noFill/>
            <a:prstDash val="solid"/>
          </a:ln>
        </p:spPr>
      </p:sp>
      <p:sp>
        <p:nvSpPr>
          <p:cNvPr id="16" name="text">
            <a:extLst xmlns:a="http://schemas.openxmlformats.org/drawingml/2006/main">
              <a:ext uri="{FF2B5EF4-FFF2-40B4-BE49-F238E27FC236}">
                <a16:creationId xmlns:a16="http://schemas.microsoft.com/office/drawing/2014/main" id="{0E39D8A6-6394-45C8-915A-6EC8FEFC69D5}"/>
              </a:ext>
            </a:extLst>
          </p:cNvPr>
          <p:cNvSpPr>
            <a:spLocks xmlns:a="http://schemas.openxmlformats.org/drawingml/2006/main" noGrp="1"/>
          </p:cNvSpPr>
          <p:nvPr/>
        </p:nvSpPr>
        <p:spPr>
          <a:xfrm xmlns:a="http://schemas.openxmlformats.org/drawingml/2006/main">
            <a:off x="914400" y="3771900"/>
            <a:ext cx="104013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3333"/>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คำสั่ง 19/2560 + แก้ไข 2565</a:t>
            </a:r>
          </a:p>
        </p:txBody>
      </p:sp>
      <p:sp>
        <p:nvSpPr>
          <p:cNvPr id="17" name="text">
            <a:extLst xmlns:a="http://schemas.openxmlformats.org/drawingml/2006/main">
              <a:ext uri="{FF2B5EF4-FFF2-40B4-BE49-F238E27FC236}">
                <a16:creationId xmlns:a16="http://schemas.microsoft.com/office/drawing/2014/main" id="{B8CE378F-F3FC-410E-A1F3-537BFC513DE1}"/>
              </a:ext>
            </a:extLst>
          </p:cNvPr>
          <p:cNvSpPr>
            <a:spLocks xmlns:a="http://schemas.openxmlformats.org/drawingml/2006/main" noGrp="1"/>
          </p:cNvSpPr>
          <p:nvPr/>
        </p:nvSpPr>
        <p:spPr>
          <a:xfrm xmlns:a="http://schemas.openxmlformats.org/drawingml/2006/main">
            <a:off x="914400" y="4076700"/>
            <a:ext cx="104013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0">
                <a:solidFill>
                  <a:srgbClr val="27334F"/>
                </a:solidFill>
                <a:latin typeface="Thonburi"/>
                <a:ea typeface="Thonburi"/>
                <a:cs typeface="Thonburi"/>
              </a:defRPr>
            </a:pPr>
            <a:r>
              <a:rPr sz="1275" b="0">
                <a:solidFill>
                  <a:srgbClr val="27334F"/>
                </a:solidFill>
                <a:latin typeface="Thonburi"/>
                <a:ea typeface="Thonburi"/>
                <a:cs typeface="Thonburi"/>
              </a:rPr>
              <a:t>ฐานบทบาทเชิงยุทธศาสตร์และกลไกการศึกษาในภูมิภาค</a:t>
            </a:r>
          </a:p>
        </p:txBody>
      </p:sp>
      <p:sp>
        <p:nvSpPr>
          <p:cNvPr id="18" name="box">
            <a:extLst xmlns:a="http://schemas.openxmlformats.org/drawingml/2006/main">
              <a:ext uri="{FF2B5EF4-FFF2-40B4-BE49-F238E27FC236}">
                <a16:creationId xmlns:a16="http://schemas.microsoft.com/office/drawing/2014/main" id="{D0BC2FE0-DEB9-4291-A2ED-9A71BE7230DB}"/>
              </a:ext>
            </a:extLst>
          </p:cNvPr>
          <p:cNvSpPr>
            <a:spLocks xmlns:a="http://schemas.openxmlformats.org/drawingml/2006/main" noGrp="1"/>
          </p:cNvSpPr>
          <p:nvPr/>
        </p:nvSpPr>
        <p:spPr>
          <a:xfrm xmlns:a="http://schemas.openxmlformats.org/drawingml/2006/main">
            <a:off x="685800" y="4743450"/>
            <a:ext cx="10820400" cy="83820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19" name="box">
            <a:extLst xmlns:a="http://schemas.openxmlformats.org/drawingml/2006/main">
              <a:ext uri="{FF2B5EF4-FFF2-40B4-BE49-F238E27FC236}">
                <a16:creationId xmlns:a16="http://schemas.microsoft.com/office/drawing/2014/main" id="{1D4A9E8A-86EF-47BE-A981-C1C54CB0743E}"/>
              </a:ext>
            </a:extLst>
          </p:cNvPr>
          <p:cNvSpPr>
            <a:spLocks xmlns:a="http://schemas.openxmlformats.org/drawingml/2006/main" noGrp="1"/>
          </p:cNvSpPr>
          <p:nvPr/>
        </p:nvSpPr>
        <p:spPr>
          <a:xfrm xmlns:a="http://schemas.openxmlformats.org/drawingml/2006/main">
            <a:off x="685800" y="4743450"/>
            <a:ext cx="76200" cy="838200"/>
          </a:xfrm>
          <a:prstGeom xmlns:a="http://schemas.openxmlformats.org/drawingml/2006/main" prst="rect">
            <a:avLst/>
          </a:prstGeom>
          <a:solidFill xmlns:a="http://schemas.openxmlformats.org/drawingml/2006/main">
            <a:srgbClr val="2F6FB2"/>
          </a:solidFill>
          <a:ln xmlns:a="http://schemas.openxmlformats.org/drawingml/2006/main" w="0">
            <a:noFill/>
            <a:prstDash val="solid"/>
          </a:ln>
        </p:spPr>
      </p:sp>
      <p:sp>
        <p:nvSpPr>
          <p:cNvPr id="20" name="text">
            <a:extLst xmlns:a="http://schemas.openxmlformats.org/drawingml/2006/main">
              <a:ext uri="{FF2B5EF4-FFF2-40B4-BE49-F238E27FC236}">
                <a16:creationId xmlns:a16="http://schemas.microsoft.com/office/drawing/2014/main" id="{952D9479-98E5-49DE-854C-0DE64F8B3C33}"/>
              </a:ext>
            </a:extLst>
          </p:cNvPr>
          <p:cNvSpPr>
            <a:spLocks xmlns:a="http://schemas.openxmlformats.org/drawingml/2006/main" noGrp="1"/>
          </p:cNvSpPr>
          <p:nvPr/>
        </p:nvSpPr>
        <p:spPr>
          <a:xfrm xmlns:a="http://schemas.openxmlformats.org/drawingml/2006/main">
            <a:off x="914400" y="4838700"/>
            <a:ext cx="104013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3333"/>
          </a:bodyPr>
          <a:lstStyle xmlns:a="http://schemas.openxmlformats.org/drawingml/2006/main"/>
          <a:p xmlns:a="http://schemas.openxmlformats.org/drawingml/2006/main">
            <a:pPr algn="l">
              <a:buNone/>
              <a:defRPr sz="1500" b="1">
                <a:solidFill>
                  <a:srgbClr val="17213A"/>
                </a:solidFill>
                <a:latin typeface="Thonburi"/>
                <a:ea typeface="Thonburi"/>
                <a:cs typeface="Thonburi"/>
              </a:defRPr>
            </a:pPr>
            <a:r>
              <a:rPr sz="1500" b="1">
                <a:solidFill>
                  <a:srgbClr val="17213A"/>
                </a:solidFill>
                <a:latin typeface="Thonburi"/>
                <a:ea typeface="Thonburi"/>
                <a:cs typeface="Thonburi"/>
              </a:rPr>
              <a:t>กฎหมายข้อมูลและคุ้มครองเด็ก</a:t>
            </a:r>
          </a:p>
        </p:txBody>
      </p:sp>
      <p:sp>
        <p:nvSpPr>
          <p:cNvPr id="21" name="text">
            <a:extLst xmlns:a="http://schemas.openxmlformats.org/drawingml/2006/main">
              <a:ext uri="{FF2B5EF4-FFF2-40B4-BE49-F238E27FC236}">
                <a16:creationId xmlns:a16="http://schemas.microsoft.com/office/drawing/2014/main" id="{1CF5F45C-EBFE-48AE-B565-F8BED6DD4AC0}"/>
              </a:ext>
            </a:extLst>
          </p:cNvPr>
          <p:cNvSpPr>
            <a:spLocks xmlns:a="http://schemas.openxmlformats.org/drawingml/2006/main" noGrp="1"/>
          </p:cNvSpPr>
          <p:nvPr/>
        </p:nvSpPr>
        <p:spPr>
          <a:xfrm xmlns:a="http://schemas.openxmlformats.org/drawingml/2006/main">
            <a:off x="914400" y="5143500"/>
            <a:ext cx="104013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1275" b="0">
                <a:solidFill>
                  <a:srgbClr val="27334F"/>
                </a:solidFill>
                <a:latin typeface="Thonburi"/>
                <a:ea typeface="Thonburi"/>
                <a:cs typeface="Thonburi"/>
              </a:defRPr>
            </a:pPr>
            <a:r>
              <a:rPr sz="1275" b="0">
                <a:solidFill>
                  <a:srgbClr val="27334F"/>
                </a:solidFill>
                <a:latin typeface="Thonburi"/>
                <a:ea typeface="Thonburi"/>
                <a:cs typeface="Thonburi"/>
              </a:rPr>
              <a:t>ออกแบบการใช้ข้อมูล การช่วยเหลือ ความปลอดภัย และสิทธิไว้ก่อนเริ่ม</a:t>
            </a:r>
          </a:p>
        </p:txBody>
      </p:sp>
      <p:sp>
        <p:nvSpPr>
          <p:cNvPr id="22" name="text">
            <a:extLst xmlns:a="http://schemas.openxmlformats.org/drawingml/2006/main">
              <a:ext uri="{FF2B5EF4-FFF2-40B4-BE49-F238E27FC236}">
                <a16:creationId xmlns:a16="http://schemas.microsoft.com/office/drawing/2014/main" id="{65620DBB-F0CE-4D16-80F0-00A5AE532F51}"/>
              </a:ext>
            </a:extLst>
          </p:cNvPr>
          <p:cNvSpPr>
            <a:spLocks xmlns:a="http://schemas.openxmlformats.org/drawingml/2006/main" noGrp="1"/>
          </p:cNvSpPr>
          <p:nvPr/>
        </p:nvSpPr>
        <p:spPr>
          <a:xfrm xmlns:a="http://schemas.openxmlformats.org/drawingml/2006/main">
            <a:off x="685800" y="5943600"/>
            <a:ext cx="10287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85000"/>
          </a:bodyPr>
          <a:lstStyle xmlns:a="http://schemas.openxmlformats.org/drawingml/2006/main"/>
          <a:p xmlns:a="http://schemas.openxmlformats.org/drawingml/2006/main">
            <a:pPr algn="l">
              <a:buNone/>
              <a:defRPr sz="1500" b="1">
                <a:solidFill>
                  <a:srgbClr val="C95D4B"/>
                </a:solidFill>
                <a:latin typeface="Thonburi"/>
                <a:ea typeface="Thonburi"/>
                <a:cs typeface="Thonburi"/>
              </a:defRPr>
            </a:pPr>
            <a:r>
              <a:rPr sz="1500" b="1">
                <a:solidFill>
                  <a:srgbClr val="C95D4B"/>
                </a:solidFill>
                <a:latin typeface="Thonburi"/>
                <a:ea typeface="Thonburi"/>
                <a:cs typeface="Thonburi"/>
              </a:rPr>
              <a:t>จุดตรวจ: ผู้ใดมีอำนาจอนุมัติ? ผู้ใดมีงบ? ผู้ใดรับผิดชอบผล?</a:t>
            </a:r>
          </a:p>
        </p:txBody>
      </p:sp>
    </p:spTree>
    <p:extLst>
      <p:ext uri="{BB962C8B-B14F-4D97-AF65-F5344CB8AC3E}">
        <p14:creationId xmlns:p14="http://schemas.microsoft.com/office/powerpoint/2010/main" val="1311644353"/>
      </p:ext>
    </p:extLst>
  </p:cSld>
</p:sld>
</file>

<file path=ppt/slides/slide9.xml><?xml version="1.0" encoding="utf-8"?>
<p:sld xmlns:p="http://schemas.openxmlformats.org/presentationml/2006/main">
  <p:cSld>
    <p:bg>
      <p:bgPr>
        <a:solidFill xmlns:a="http://schemas.openxmlformats.org/drawingml/2006/main">
          <a:srgbClr val="FBFAF7"/>
        </a:solidFill>
      </p:bgPr>
    </p:bg>
    <p:spTree>
      <p:nvGrpSpPr>
        <p:cNvPr id="1" name=""/>
        <p:cNvGrpSpPr/>
        <p:nvPr/>
      </p:nvGrpSpPr>
      <p:grpSpPr>
        <a:xfrm xmlns:a="http://schemas.openxmlformats.org/drawingml/2006/main"/>
      </p:grpSpPr>
      <p:sp>
        <p:nvSpPr>
          <p:cNvPr id="23" name="text">
            <a:extLst xmlns:a="http://schemas.openxmlformats.org/drawingml/2006/main">
              <a:ext uri="{FF2B5EF4-FFF2-40B4-BE49-F238E27FC236}">
                <a16:creationId xmlns:a16="http://schemas.microsoft.com/office/drawing/2014/main" id="{B790036F-298C-4898-9C0E-44D4209ECC16}"/>
              </a:ext>
            </a:extLst>
          </p:cNvPr>
          <p:cNvSpPr>
            <a:spLocks xmlns:a="http://schemas.openxmlformats.org/drawingml/2006/main" noGrp="1"/>
          </p:cNvSpPr>
          <p:nvPr/>
        </p:nvSpPr>
        <p:spPr>
          <a:xfrm xmlns:a="http://schemas.openxmlformats.org/drawingml/2006/main">
            <a:off x="533400" y="323850"/>
            <a:ext cx="619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92308"/>
          </a:bodyPr>
          <a:lstStyle xmlns:a="http://schemas.openxmlformats.org/drawingml/2006/main"/>
          <a:p xmlns:a="http://schemas.openxmlformats.org/drawingml/2006/main">
            <a:pPr algn="l">
              <a:buNone/>
              <a:defRPr sz="975" b="1">
                <a:solidFill>
                  <a:srgbClr val="C6922F"/>
                </a:solidFill>
                <a:latin typeface="Thonburi"/>
                <a:ea typeface="Thonburi"/>
                <a:cs typeface="Thonburi"/>
              </a:defRPr>
            </a:pPr>
            <a:r>
              <a:rPr sz="975" b="1">
                <a:solidFill>
                  <a:srgbClr val="C6922F"/>
                </a:solidFill>
                <a:latin typeface="Thonburi"/>
                <a:ea typeface="Thonburi"/>
                <a:cs typeface="Thonburi"/>
              </a:rPr>
              <a:t>แนวทางจัดทำยุทธศาสตร์การพัฒนาการศึกษา</a:t>
            </a:r>
          </a:p>
        </p:txBody>
      </p:sp>
      <p:sp>
        <p:nvSpPr>
          <p:cNvPr id="2" name="text">
            <a:extLst xmlns:a="http://schemas.openxmlformats.org/drawingml/2006/main">
              <a:ext uri="{FF2B5EF4-FFF2-40B4-BE49-F238E27FC236}">
                <a16:creationId xmlns:a16="http://schemas.microsoft.com/office/drawing/2014/main" id="{4184753A-099B-4277-A405-3156CAC91466}"/>
              </a:ext>
            </a:extLst>
          </p:cNvPr>
          <p:cNvSpPr>
            <a:spLocks xmlns:a="http://schemas.openxmlformats.org/drawingml/2006/main" noGrp="1"/>
          </p:cNvSpPr>
          <p:nvPr/>
        </p:nvSpPr>
        <p:spPr>
          <a:xfrm xmlns:a="http://schemas.openxmlformats.org/drawingml/2006/main">
            <a:off x="533400" y="647700"/>
            <a:ext cx="111252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l">
              <a:buNone/>
              <a:defRPr sz="2850" b="1">
                <a:solidFill>
                  <a:srgbClr val="17213A"/>
                </a:solidFill>
                <a:latin typeface="Thonburi"/>
                <a:ea typeface="Thonburi"/>
                <a:cs typeface="Thonburi"/>
              </a:defRPr>
            </a:pPr>
            <a:r>
              <a:rPr sz="2850" b="1">
                <a:solidFill>
                  <a:srgbClr val="17213A"/>
                </a:solidFill>
                <a:latin typeface="Thonburi"/>
                <a:ea typeface="Thonburi"/>
                <a:cs typeface="Thonburi"/>
              </a:rPr>
              <a:t>กศจ. และ ศธจ. สร้างกรอบร่วม—แต่ไม่ใช่ต้นสังกัดของทุกหน่วย</a:t>
            </a:r>
          </a:p>
        </p:txBody>
      </p:sp>
      <p:sp>
        <p:nvSpPr>
          <p:cNvPr id="3" name="">
            <a:extLst xmlns:a="http://schemas.openxmlformats.org/drawingml/2006/main">
              <a:ext uri="{FF2B5EF4-FFF2-40B4-BE49-F238E27FC236}">
                <a16:creationId xmlns:a16="http://schemas.microsoft.com/office/drawing/2014/main" id="{5FFB2F82-0AF3-43FD-8E49-3CFB60FC773F}"/>
              </a:ext>
            </a:extLst>
          </p:cNvPr>
          <p:cNvSpPr>
            <a:spLocks xmlns:a="http://schemas.openxmlformats.org/drawingml/2006/main" noGrp="1"/>
          </p:cNvSpPr>
          <p:nvPr/>
        </p:nvSpPr>
        <p:spPr>
          <a:xfrm xmlns:a="http://schemas.openxmlformats.org/drawingml/2006/main">
            <a:off x="514350" y="6419850"/>
            <a:ext cx="11163300" cy="0"/>
          </a:xfrm>
          <a:prstGeom xmlns:a="http://schemas.openxmlformats.org/drawingml/2006/main" prst="line">
            <a:avLst/>
          </a:prstGeom>
          <a:noFill xmlns:a="http://schemas.openxmlformats.org/drawingml/2006/main"/>
          <a:ln xmlns:a="http://schemas.openxmlformats.org/drawingml/2006/main" w="9525">
            <a:solidFill>
              <a:srgbClr val="CBD2DC"/>
            </a:solidFill>
            <a:prstDash val="solid"/>
          </a:ln>
        </p:spPr>
      </p:sp>
      <p:sp>
        <p:nvSpPr>
          <p:cNvPr id="4" name="text">
            <a:extLst xmlns:a="http://schemas.openxmlformats.org/drawingml/2006/main">
              <a:ext uri="{FF2B5EF4-FFF2-40B4-BE49-F238E27FC236}">
                <a16:creationId xmlns:a16="http://schemas.microsoft.com/office/drawing/2014/main" id="{0A4F170B-9205-4A99-9933-8403BA5D8AED}"/>
              </a:ext>
            </a:extLst>
          </p:cNvPr>
          <p:cNvSpPr>
            <a:spLocks xmlns:a="http://schemas.openxmlformats.org/drawingml/2006/main" noGrp="1"/>
          </p:cNvSpPr>
          <p:nvPr/>
        </p:nvSpPr>
        <p:spPr>
          <a:xfrm xmlns:a="http://schemas.openxmlformats.org/drawingml/2006/main">
            <a:off x="533400" y="6496050"/>
            <a:ext cx="8763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l">
              <a:buNone/>
              <a:defRPr sz="975" b="0">
                <a:solidFill>
                  <a:srgbClr val="667085"/>
                </a:solidFill>
                <a:latin typeface="Thonburi"/>
                <a:ea typeface="Thonburi"/>
                <a:cs typeface="Thonburi"/>
              </a:defRPr>
            </a:pPr>
            <a:r>
              <a:rPr sz="975" b="0">
                <a:solidFill>
                  <a:srgbClr val="667085"/>
                </a:solidFill>
                <a:latin typeface="Thonburi"/>
                <a:ea typeface="Thonburi"/>
                <a:cs typeface="Thonburi"/>
              </a:rPr>
              <a:t>คณะทำงานจัดทำร่างยุทธศาสตร์การพัฒนาการศึกษาจังหวัดพระนครศรีอยุธยา</a:t>
            </a:r>
          </a:p>
        </p:txBody>
      </p:sp>
      <p:sp>
        <p:nvSpPr>
          <p:cNvPr id="5" name="text">
            <a:extLst xmlns:a="http://schemas.openxmlformats.org/drawingml/2006/main">
              <a:ext uri="{FF2B5EF4-FFF2-40B4-BE49-F238E27FC236}">
                <a16:creationId xmlns:a16="http://schemas.microsoft.com/office/drawing/2014/main" id="{EFB62E60-4D77-44AB-A895-8236195CB3CC}"/>
              </a:ext>
            </a:extLst>
          </p:cNvPr>
          <p:cNvSpPr>
            <a:spLocks xmlns:a="http://schemas.openxmlformats.org/drawingml/2006/main" noGrp="1"/>
          </p:cNvSpPr>
          <p:nvPr/>
        </p:nvSpPr>
        <p:spPr>
          <a:xfrm xmlns:a="http://schemas.openxmlformats.org/drawingml/2006/main">
            <a:off x="11144250" y="6477000"/>
            <a:ext cx="5143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9487"/>
          </a:bodyPr>
          <a:lstStyle xmlns:a="http://schemas.openxmlformats.org/drawingml/2006/main"/>
          <a:p xmlns:a="http://schemas.openxmlformats.org/drawingml/2006/main">
            <a:pPr algn="r">
              <a:buNone/>
              <a:defRPr sz="975" b="0">
                <a:solidFill>
                  <a:srgbClr val="667085"/>
                </a:solidFill>
                <a:latin typeface="Thonburi"/>
                <a:ea typeface="Thonburi"/>
                <a:cs typeface="Thonburi"/>
              </a:defRPr>
            </a:pPr>
            <a:r>
              <a:rPr sz="975" b="0">
                <a:solidFill>
                  <a:srgbClr val="667085"/>
                </a:solidFill>
                <a:latin typeface="Thonburi"/>
                <a:ea typeface="Thonburi"/>
                <a:cs typeface="Thonburi"/>
              </a:rPr>
              <a:t>09</a:t>
            </a:r>
          </a:p>
        </p:txBody>
      </p:sp>
      <p:sp>
        <p:nvSpPr>
          <p:cNvPr id="6" name="box">
            <a:extLst xmlns:a="http://schemas.openxmlformats.org/drawingml/2006/main">
              <a:ext uri="{FF2B5EF4-FFF2-40B4-BE49-F238E27FC236}">
                <a16:creationId xmlns:a16="http://schemas.microsoft.com/office/drawing/2014/main" id="{80DC3CE1-2826-4DA5-92ED-A5769E0B17AD}"/>
              </a:ext>
            </a:extLst>
          </p:cNvPr>
          <p:cNvSpPr>
            <a:spLocks xmlns:a="http://schemas.openxmlformats.org/drawingml/2006/main" noGrp="1"/>
          </p:cNvSpPr>
          <p:nvPr/>
        </p:nvSpPr>
        <p:spPr>
          <a:xfrm xmlns:a="http://schemas.openxmlformats.org/drawingml/2006/main">
            <a:off x="666750" y="2076450"/>
            <a:ext cx="2381250" cy="2381250"/>
          </a:xfrm>
          <a:prstGeom xmlns:a="http://schemas.openxmlformats.org/drawingml/2006/main" prst="rect">
            <a:avLst/>
          </a:prstGeom>
          <a:solidFill xmlns:a="http://schemas.openxmlformats.org/drawingml/2006/main">
            <a:srgbClr val="F3E7C9"/>
          </a:solidFill>
          <a:ln xmlns:a="http://schemas.openxmlformats.org/drawingml/2006/main" w="9525">
            <a:solidFill>
              <a:srgbClr val="CBD2DC"/>
            </a:solidFill>
            <a:prstDash val="solid"/>
          </a:ln>
        </p:spPr>
      </p:sp>
      <p:sp>
        <p:nvSpPr>
          <p:cNvPr id="7" name="text">
            <a:extLst xmlns:a="http://schemas.openxmlformats.org/drawingml/2006/main">
              <a:ext uri="{FF2B5EF4-FFF2-40B4-BE49-F238E27FC236}">
                <a16:creationId xmlns:a16="http://schemas.microsoft.com/office/drawing/2014/main" id="{BF7CDE6F-B146-4E1A-98D5-F81EE2659D13}"/>
              </a:ext>
            </a:extLst>
          </p:cNvPr>
          <p:cNvSpPr>
            <a:spLocks xmlns:a="http://schemas.openxmlformats.org/drawingml/2006/main" noGrp="1"/>
          </p:cNvSpPr>
          <p:nvPr/>
        </p:nvSpPr>
        <p:spPr>
          <a:xfrm xmlns:a="http://schemas.openxmlformats.org/drawingml/2006/main">
            <a:off x="876300" y="2343150"/>
            <a:ext cx="19621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875" b="1">
                <a:solidFill>
                  <a:srgbClr val="17213A"/>
                </a:solidFill>
                <a:latin typeface="Thonburi"/>
                <a:ea typeface="Thonburi"/>
                <a:cs typeface="Thonburi"/>
              </a:defRPr>
            </a:pPr>
            <a:r>
              <a:rPr sz="1875" b="1">
                <a:solidFill>
                  <a:srgbClr val="17213A"/>
                </a:solidFill>
                <a:latin typeface="Thonburi"/>
                <a:ea typeface="Thonburi"/>
                <a:cs typeface="Thonburi"/>
              </a:rPr>
              <a:t>กศจ.</a:t>
            </a:r>
          </a:p>
        </p:txBody>
      </p:sp>
      <p:sp>
        <p:nvSpPr>
          <p:cNvPr id="8" name="">
            <a:extLst xmlns:a="http://schemas.openxmlformats.org/drawingml/2006/main">
              <a:ext uri="{FF2B5EF4-FFF2-40B4-BE49-F238E27FC236}">
                <a16:creationId xmlns:a16="http://schemas.microsoft.com/office/drawing/2014/main" id="{E1C215CD-B236-4F69-8725-E64E8E7FA773}"/>
              </a:ext>
            </a:extLst>
          </p:cNvPr>
          <p:cNvSpPr>
            <a:spLocks xmlns:a="http://schemas.openxmlformats.org/drawingml/2006/main" noGrp="1"/>
          </p:cNvSpPr>
          <p:nvPr/>
        </p:nvSpPr>
        <p:spPr>
          <a:xfrm xmlns:a="http://schemas.openxmlformats.org/drawingml/2006/main">
            <a:off x="1028700" y="2895600"/>
            <a:ext cx="1657350" cy="0"/>
          </a:xfrm>
          <a:prstGeom xmlns:a="http://schemas.openxmlformats.org/drawingml/2006/main" prst="line">
            <a:avLst/>
          </a:prstGeom>
          <a:noFill xmlns:a="http://schemas.openxmlformats.org/drawingml/2006/main"/>
          <a:ln xmlns:a="http://schemas.openxmlformats.org/drawingml/2006/main" w="28575">
            <a:solidFill>
              <a:srgbClr val="C6922F"/>
            </a:solidFill>
            <a:prstDash val="solid"/>
          </a:ln>
        </p:spPr>
      </p:sp>
      <p:sp>
        <p:nvSpPr>
          <p:cNvPr id="9" name="text">
            <a:extLst xmlns:a="http://schemas.openxmlformats.org/drawingml/2006/main">
              <a:ext uri="{FF2B5EF4-FFF2-40B4-BE49-F238E27FC236}">
                <a16:creationId xmlns:a16="http://schemas.microsoft.com/office/drawing/2014/main" id="{61285CE5-D617-49FD-ABFC-9B7E251C95BB}"/>
              </a:ext>
            </a:extLst>
          </p:cNvPr>
          <p:cNvSpPr>
            <a:spLocks xmlns:a="http://schemas.openxmlformats.org/drawingml/2006/main" noGrp="1"/>
          </p:cNvSpPr>
          <p:nvPr/>
        </p:nvSpPr>
        <p:spPr>
          <a:xfrm xmlns:a="http://schemas.openxmlformats.org/drawingml/2006/main">
            <a:off x="876300" y="3181350"/>
            <a:ext cx="196215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500" b="0">
                <a:solidFill>
                  <a:srgbClr val="27334F"/>
                </a:solidFill>
                <a:latin typeface="Thonburi"/>
                <a:ea typeface="Thonburi"/>
                <a:cs typeface="Thonburi"/>
              </a:defRPr>
            </a:pPr>
            <a:r>
              <a:rPr sz="1500" b="0">
                <a:solidFill>
                  <a:srgbClr val="27334F"/>
                </a:solidFill>
                <a:latin typeface="Thonburi"/>
                <a:ea typeface="Thonburi"/>
                <a:cs typeface="Thonburi"/>
              </a:rPr>
              <a:t>เห็นชอบกรอบ</a:t>
            </a:r>
          </a:p>
          <a:p xmlns:a="http://schemas.openxmlformats.org/drawingml/2006/main">
            <a:pPr algn="ctr">
              <a:buNone/>
              <a:defRPr sz="1500" b="0">
                <a:solidFill>
                  <a:srgbClr val="27334F"/>
                </a:solidFill>
                <a:latin typeface="Thonburi"/>
                <a:ea typeface="Thonburi"/>
                <a:cs typeface="Thonburi"/>
              </a:defRPr>
            </a:pPr>
            <a:r>
              <a:rPr sz="1500" b="0">
                <a:solidFill>
                  <a:srgbClr val="27334F"/>
                </a:solidFill>
                <a:latin typeface="Thonburi"/>
                <a:ea typeface="Thonburi"/>
                <a:cs typeface="Thonburi"/>
              </a:rPr>
              <a:t>เชิงยุทธศาสตร์จังหวัด</a:t>
            </a:r>
          </a:p>
        </p:txBody>
      </p:sp>
      <p:sp>
        <p:nvSpPr>
          <p:cNvPr id="10" name="box">
            <a:extLst xmlns:a="http://schemas.openxmlformats.org/drawingml/2006/main">
              <a:ext uri="{FF2B5EF4-FFF2-40B4-BE49-F238E27FC236}">
                <a16:creationId xmlns:a16="http://schemas.microsoft.com/office/drawing/2014/main" id="{0243449C-669C-4E68-BC48-19688CAB086C}"/>
              </a:ext>
            </a:extLst>
          </p:cNvPr>
          <p:cNvSpPr>
            <a:spLocks xmlns:a="http://schemas.openxmlformats.org/drawingml/2006/main" noGrp="1"/>
          </p:cNvSpPr>
          <p:nvPr/>
        </p:nvSpPr>
        <p:spPr>
          <a:xfrm xmlns:a="http://schemas.openxmlformats.org/drawingml/2006/main">
            <a:off x="3476625" y="2076450"/>
            <a:ext cx="2381250" cy="23812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11" name="text">
            <a:extLst xmlns:a="http://schemas.openxmlformats.org/drawingml/2006/main">
              <a:ext uri="{FF2B5EF4-FFF2-40B4-BE49-F238E27FC236}">
                <a16:creationId xmlns:a16="http://schemas.microsoft.com/office/drawing/2014/main" id="{22216647-C1F7-42E3-AA12-09FD1494F484}"/>
              </a:ext>
            </a:extLst>
          </p:cNvPr>
          <p:cNvSpPr>
            <a:spLocks xmlns:a="http://schemas.openxmlformats.org/drawingml/2006/main" noGrp="1"/>
          </p:cNvSpPr>
          <p:nvPr/>
        </p:nvSpPr>
        <p:spPr>
          <a:xfrm xmlns:a="http://schemas.openxmlformats.org/drawingml/2006/main">
            <a:off x="3686175" y="2343150"/>
            <a:ext cx="19621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875" b="1">
                <a:solidFill>
                  <a:srgbClr val="17213A"/>
                </a:solidFill>
                <a:latin typeface="Thonburi"/>
                <a:ea typeface="Thonburi"/>
                <a:cs typeface="Thonburi"/>
              </a:defRPr>
            </a:pPr>
            <a:r>
              <a:rPr sz="1875" b="1">
                <a:solidFill>
                  <a:srgbClr val="17213A"/>
                </a:solidFill>
                <a:latin typeface="Thonburi"/>
                <a:ea typeface="Thonburi"/>
                <a:cs typeface="Thonburi"/>
              </a:rPr>
              <a:t>ศธจ.</a:t>
            </a:r>
          </a:p>
        </p:txBody>
      </p:sp>
      <p:sp>
        <p:nvSpPr>
          <p:cNvPr id="12" name="">
            <a:extLst xmlns:a="http://schemas.openxmlformats.org/drawingml/2006/main">
              <a:ext uri="{FF2B5EF4-FFF2-40B4-BE49-F238E27FC236}">
                <a16:creationId xmlns:a16="http://schemas.microsoft.com/office/drawing/2014/main" id="{F978DAA6-7BC4-4505-BDF3-152523A0D46C}"/>
              </a:ext>
            </a:extLst>
          </p:cNvPr>
          <p:cNvSpPr>
            <a:spLocks xmlns:a="http://schemas.openxmlformats.org/drawingml/2006/main" noGrp="1"/>
          </p:cNvSpPr>
          <p:nvPr/>
        </p:nvSpPr>
        <p:spPr>
          <a:xfrm xmlns:a="http://schemas.openxmlformats.org/drawingml/2006/main">
            <a:off x="3838575" y="2895600"/>
            <a:ext cx="1657350" cy="0"/>
          </a:xfrm>
          <a:prstGeom xmlns:a="http://schemas.openxmlformats.org/drawingml/2006/main" prst="line">
            <a:avLst/>
          </a:prstGeom>
          <a:noFill xmlns:a="http://schemas.openxmlformats.org/drawingml/2006/main"/>
          <a:ln xmlns:a="http://schemas.openxmlformats.org/drawingml/2006/main" w="28575">
            <a:solidFill>
              <a:srgbClr val="2F6FB2"/>
            </a:solidFill>
            <a:prstDash val="solid"/>
          </a:ln>
        </p:spPr>
      </p:sp>
      <p:sp>
        <p:nvSpPr>
          <p:cNvPr id="13" name="text">
            <a:extLst xmlns:a="http://schemas.openxmlformats.org/drawingml/2006/main">
              <a:ext uri="{FF2B5EF4-FFF2-40B4-BE49-F238E27FC236}">
                <a16:creationId xmlns:a16="http://schemas.microsoft.com/office/drawing/2014/main" id="{B19494B4-F6A0-4567-B675-637F251B4927}"/>
              </a:ext>
            </a:extLst>
          </p:cNvPr>
          <p:cNvSpPr>
            <a:spLocks xmlns:a="http://schemas.openxmlformats.org/drawingml/2006/main" noGrp="1"/>
          </p:cNvSpPr>
          <p:nvPr/>
        </p:nvSpPr>
        <p:spPr>
          <a:xfrm xmlns:a="http://schemas.openxmlformats.org/drawingml/2006/main">
            <a:off x="3686175" y="3181350"/>
            <a:ext cx="196215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500" b="0">
                <a:solidFill>
                  <a:srgbClr val="27334F"/>
                </a:solidFill>
                <a:latin typeface="Thonburi"/>
                <a:ea typeface="Thonburi"/>
                <a:cs typeface="Thonburi"/>
              </a:defRPr>
            </a:pPr>
            <a:r>
              <a:rPr sz="1500" b="0">
                <a:solidFill>
                  <a:srgbClr val="27334F"/>
                </a:solidFill>
                <a:latin typeface="Thonburi"/>
                <a:ea typeface="Thonburi"/>
                <a:cs typeface="Thonburi"/>
              </a:rPr>
              <a:t>จัดทำ ประสาน</a:t>
            </a:r>
          </a:p>
          <a:p xmlns:a="http://schemas.openxmlformats.org/drawingml/2006/main">
            <a:pPr algn="ctr">
              <a:buNone/>
              <a:defRPr sz="1500" b="0">
                <a:solidFill>
                  <a:srgbClr val="27334F"/>
                </a:solidFill>
                <a:latin typeface="Thonburi"/>
                <a:ea typeface="Thonburi"/>
                <a:cs typeface="Thonburi"/>
              </a:defRPr>
            </a:pPr>
            <a:r>
              <a:rPr sz="1500" b="0">
                <a:solidFill>
                  <a:srgbClr val="27334F"/>
                </a:solidFill>
                <a:latin typeface="Thonburi"/>
                <a:ea typeface="Thonburi"/>
                <a:cs typeface="Thonburi"/>
              </a:rPr>
              <a:t>ติดตาม และเลขานุการ</a:t>
            </a:r>
          </a:p>
        </p:txBody>
      </p:sp>
      <p:sp>
        <p:nvSpPr>
          <p:cNvPr id="14" name="box">
            <a:extLst xmlns:a="http://schemas.openxmlformats.org/drawingml/2006/main">
              <a:ext uri="{FF2B5EF4-FFF2-40B4-BE49-F238E27FC236}">
                <a16:creationId xmlns:a16="http://schemas.microsoft.com/office/drawing/2014/main" id="{FF6EBF63-F34A-4BC3-A078-471136BA1FCB}"/>
              </a:ext>
            </a:extLst>
          </p:cNvPr>
          <p:cNvSpPr>
            <a:spLocks xmlns:a="http://schemas.openxmlformats.org/drawingml/2006/main" noGrp="1"/>
          </p:cNvSpPr>
          <p:nvPr/>
        </p:nvSpPr>
        <p:spPr>
          <a:xfrm xmlns:a="http://schemas.openxmlformats.org/drawingml/2006/main">
            <a:off x="6286500" y="2076450"/>
            <a:ext cx="2381250" cy="23812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15" name="text">
            <a:extLst xmlns:a="http://schemas.openxmlformats.org/drawingml/2006/main">
              <a:ext uri="{FF2B5EF4-FFF2-40B4-BE49-F238E27FC236}">
                <a16:creationId xmlns:a16="http://schemas.microsoft.com/office/drawing/2014/main" id="{75B0196A-846D-4C02-9327-A3E9286078D4}"/>
              </a:ext>
            </a:extLst>
          </p:cNvPr>
          <p:cNvSpPr>
            <a:spLocks xmlns:a="http://schemas.openxmlformats.org/drawingml/2006/main" noGrp="1"/>
          </p:cNvSpPr>
          <p:nvPr/>
        </p:nvSpPr>
        <p:spPr>
          <a:xfrm xmlns:a="http://schemas.openxmlformats.org/drawingml/2006/main">
            <a:off x="6496050" y="2343150"/>
            <a:ext cx="19621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78726"/>
          </a:bodyPr>
          <a:lstStyle xmlns:a="http://schemas.openxmlformats.org/drawingml/2006/main"/>
          <a:p xmlns:a="http://schemas.openxmlformats.org/drawingml/2006/main">
            <a:pPr algn="ctr">
              <a:buNone/>
              <a:defRPr sz="1875" b="1">
                <a:solidFill>
                  <a:srgbClr val="17213A"/>
                </a:solidFill>
                <a:latin typeface="Thonburi"/>
                <a:ea typeface="Thonburi"/>
                <a:cs typeface="Thonburi"/>
              </a:defRPr>
            </a:pPr>
            <a:r>
              <a:rPr sz="1875" b="1">
                <a:solidFill>
                  <a:srgbClr val="17213A"/>
                </a:solidFill>
                <a:latin typeface="Thonburi"/>
                <a:ea typeface="Thonburi"/>
                <a:cs typeface="Thonburi"/>
              </a:rPr>
              <a:t>ต้นสังกัด/อปท./เอกชน</a:t>
            </a:r>
          </a:p>
        </p:txBody>
      </p:sp>
      <p:sp>
        <p:nvSpPr>
          <p:cNvPr id="16" name="">
            <a:extLst xmlns:a="http://schemas.openxmlformats.org/drawingml/2006/main">
              <a:ext uri="{FF2B5EF4-FFF2-40B4-BE49-F238E27FC236}">
                <a16:creationId xmlns:a16="http://schemas.microsoft.com/office/drawing/2014/main" id="{3BCFA549-494E-4FDE-B38B-DBBDAA434437}"/>
              </a:ext>
            </a:extLst>
          </p:cNvPr>
          <p:cNvSpPr>
            <a:spLocks xmlns:a="http://schemas.openxmlformats.org/drawingml/2006/main" noGrp="1"/>
          </p:cNvSpPr>
          <p:nvPr/>
        </p:nvSpPr>
        <p:spPr>
          <a:xfrm xmlns:a="http://schemas.openxmlformats.org/drawingml/2006/main">
            <a:off x="6648450" y="2895600"/>
            <a:ext cx="1657350" cy="0"/>
          </a:xfrm>
          <a:prstGeom xmlns:a="http://schemas.openxmlformats.org/drawingml/2006/main" prst="line">
            <a:avLst/>
          </a:prstGeom>
          <a:noFill xmlns:a="http://schemas.openxmlformats.org/drawingml/2006/main"/>
          <a:ln xmlns:a="http://schemas.openxmlformats.org/drawingml/2006/main" w="28575">
            <a:solidFill>
              <a:srgbClr val="2F6FB2"/>
            </a:solidFill>
            <a:prstDash val="solid"/>
          </a:ln>
        </p:spPr>
      </p:sp>
      <p:sp>
        <p:nvSpPr>
          <p:cNvPr id="17" name="text">
            <a:extLst xmlns:a="http://schemas.openxmlformats.org/drawingml/2006/main">
              <a:ext uri="{FF2B5EF4-FFF2-40B4-BE49-F238E27FC236}">
                <a16:creationId xmlns:a16="http://schemas.microsoft.com/office/drawing/2014/main" id="{2370928B-57B1-4B91-B1A9-5C030583B70A}"/>
              </a:ext>
            </a:extLst>
          </p:cNvPr>
          <p:cNvSpPr>
            <a:spLocks xmlns:a="http://schemas.openxmlformats.org/drawingml/2006/main" noGrp="1"/>
          </p:cNvSpPr>
          <p:nvPr/>
        </p:nvSpPr>
        <p:spPr>
          <a:xfrm xmlns:a="http://schemas.openxmlformats.org/drawingml/2006/main">
            <a:off x="6496050" y="3181350"/>
            <a:ext cx="196215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500" b="0">
                <a:solidFill>
                  <a:srgbClr val="27334F"/>
                </a:solidFill>
                <a:latin typeface="Thonburi"/>
                <a:ea typeface="Thonburi"/>
                <a:cs typeface="Thonburi"/>
              </a:defRPr>
            </a:pPr>
            <a:r>
              <a:rPr sz="1500" b="0">
                <a:solidFill>
                  <a:srgbClr val="27334F"/>
                </a:solidFill>
                <a:latin typeface="Thonburi"/>
                <a:ea typeface="Thonburi"/>
                <a:cs typeface="Thonburi"/>
              </a:rPr>
              <a:t>ตัดสินใจและดำเนินงาน</a:t>
            </a:r>
          </a:p>
          <a:p xmlns:a="http://schemas.openxmlformats.org/drawingml/2006/main">
            <a:pPr algn="ctr">
              <a:buNone/>
              <a:defRPr sz="1500" b="0">
                <a:solidFill>
                  <a:srgbClr val="27334F"/>
                </a:solidFill>
                <a:latin typeface="Thonburi"/>
                <a:ea typeface="Thonburi"/>
                <a:cs typeface="Thonburi"/>
              </a:defRPr>
            </a:pPr>
            <a:r>
              <a:rPr sz="1500" b="0">
                <a:solidFill>
                  <a:srgbClr val="27334F"/>
                </a:solidFill>
                <a:latin typeface="Thonburi"/>
                <a:ea typeface="Thonburi"/>
                <a:cs typeface="Thonburi"/>
              </a:rPr>
              <a:t>ตามอำนาจของตน</a:t>
            </a:r>
          </a:p>
        </p:txBody>
      </p:sp>
      <p:sp>
        <p:nvSpPr>
          <p:cNvPr id="18" name="box">
            <a:extLst xmlns:a="http://schemas.openxmlformats.org/drawingml/2006/main">
              <a:ext uri="{FF2B5EF4-FFF2-40B4-BE49-F238E27FC236}">
                <a16:creationId xmlns:a16="http://schemas.microsoft.com/office/drawing/2014/main" id="{6F10B19B-1649-4A64-BE6A-FE9A5B959CD4}"/>
              </a:ext>
            </a:extLst>
          </p:cNvPr>
          <p:cNvSpPr>
            <a:spLocks xmlns:a="http://schemas.openxmlformats.org/drawingml/2006/main" noGrp="1"/>
          </p:cNvSpPr>
          <p:nvPr/>
        </p:nvSpPr>
        <p:spPr>
          <a:xfrm xmlns:a="http://schemas.openxmlformats.org/drawingml/2006/main">
            <a:off x="9096375" y="2076450"/>
            <a:ext cx="2381250" cy="2381250"/>
          </a:xfrm>
          <a:prstGeom xmlns:a="http://schemas.openxmlformats.org/drawingml/2006/main" prst="rect">
            <a:avLst/>
          </a:prstGeom>
          <a:solidFill xmlns:a="http://schemas.openxmlformats.org/drawingml/2006/main">
            <a:srgbClr val="FFFFFF"/>
          </a:solidFill>
          <a:ln xmlns:a="http://schemas.openxmlformats.org/drawingml/2006/main" w="9525">
            <a:solidFill>
              <a:srgbClr val="CBD2DC"/>
            </a:solidFill>
            <a:prstDash val="solid"/>
          </a:ln>
        </p:spPr>
      </p:sp>
      <p:sp>
        <p:nvSpPr>
          <p:cNvPr id="19" name="text">
            <a:extLst xmlns:a="http://schemas.openxmlformats.org/drawingml/2006/main">
              <a:ext uri="{FF2B5EF4-FFF2-40B4-BE49-F238E27FC236}">
                <a16:creationId xmlns:a16="http://schemas.microsoft.com/office/drawing/2014/main" id="{78A75E59-356D-4EF2-838B-92DDC3D4BBA4}"/>
              </a:ext>
            </a:extLst>
          </p:cNvPr>
          <p:cNvSpPr>
            <a:spLocks xmlns:a="http://schemas.openxmlformats.org/drawingml/2006/main" noGrp="1"/>
          </p:cNvSpPr>
          <p:nvPr/>
        </p:nvSpPr>
        <p:spPr>
          <a:xfrm xmlns:a="http://schemas.openxmlformats.org/drawingml/2006/main">
            <a:off x="9305925" y="2343150"/>
            <a:ext cx="19621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875" b="1">
                <a:solidFill>
                  <a:srgbClr val="17213A"/>
                </a:solidFill>
                <a:latin typeface="Thonburi"/>
                <a:ea typeface="Thonburi"/>
                <a:cs typeface="Thonburi"/>
              </a:defRPr>
            </a:pPr>
            <a:r>
              <a:rPr sz="1875" b="1">
                <a:solidFill>
                  <a:srgbClr val="17213A"/>
                </a:solidFill>
                <a:latin typeface="Thonburi"/>
                <a:ea typeface="Thonburi"/>
                <a:cs typeface="Thonburi"/>
              </a:rPr>
              <a:t>ภาคี</a:t>
            </a:r>
          </a:p>
        </p:txBody>
      </p:sp>
      <p:sp>
        <p:nvSpPr>
          <p:cNvPr id="20" name="">
            <a:extLst xmlns:a="http://schemas.openxmlformats.org/drawingml/2006/main">
              <a:ext uri="{FF2B5EF4-FFF2-40B4-BE49-F238E27FC236}">
                <a16:creationId xmlns:a16="http://schemas.microsoft.com/office/drawing/2014/main" id="{0FB78C29-CD61-4116-81A0-1D7260280660}"/>
              </a:ext>
            </a:extLst>
          </p:cNvPr>
          <p:cNvSpPr>
            <a:spLocks xmlns:a="http://schemas.openxmlformats.org/drawingml/2006/main" noGrp="1"/>
          </p:cNvSpPr>
          <p:nvPr/>
        </p:nvSpPr>
        <p:spPr>
          <a:xfrm xmlns:a="http://schemas.openxmlformats.org/drawingml/2006/main">
            <a:off x="9458325" y="2895600"/>
            <a:ext cx="1657350" cy="0"/>
          </a:xfrm>
          <a:prstGeom xmlns:a="http://schemas.openxmlformats.org/drawingml/2006/main" prst="line">
            <a:avLst/>
          </a:prstGeom>
          <a:noFill xmlns:a="http://schemas.openxmlformats.org/drawingml/2006/main"/>
          <a:ln xmlns:a="http://schemas.openxmlformats.org/drawingml/2006/main" w="28575">
            <a:solidFill>
              <a:srgbClr val="2F6FB2"/>
            </a:solidFill>
            <a:prstDash val="solid"/>
          </a:ln>
        </p:spPr>
      </p:sp>
      <p:sp>
        <p:nvSpPr>
          <p:cNvPr id="21" name="text">
            <a:extLst xmlns:a="http://schemas.openxmlformats.org/drawingml/2006/main">
              <a:ext uri="{FF2B5EF4-FFF2-40B4-BE49-F238E27FC236}">
                <a16:creationId xmlns:a16="http://schemas.microsoft.com/office/drawing/2014/main" id="{AE663BA8-52B6-4330-9E76-62B57025BF9B}"/>
              </a:ext>
            </a:extLst>
          </p:cNvPr>
          <p:cNvSpPr>
            <a:spLocks xmlns:a="http://schemas.openxmlformats.org/drawingml/2006/main" noGrp="1"/>
          </p:cNvSpPr>
          <p:nvPr/>
        </p:nvSpPr>
        <p:spPr>
          <a:xfrm xmlns:a="http://schemas.openxmlformats.org/drawingml/2006/main">
            <a:off x="9305925" y="3181350"/>
            <a:ext cx="196215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500" b="0">
                <a:solidFill>
                  <a:srgbClr val="27334F"/>
                </a:solidFill>
                <a:latin typeface="Thonburi"/>
                <a:ea typeface="Thonburi"/>
                <a:cs typeface="Thonburi"/>
              </a:defRPr>
            </a:pPr>
            <a:r>
              <a:rPr sz="1500" b="0">
                <a:solidFill>
                  <a:srgbClr val="27334F"/>
                </a:solidFill>
                <a:latin typeface="Thonburi"/>
                <a:ea typeface="Thonburi"/>
                <a:cs typeface="Thonburi"/>
              </a:rPr>
              <a:t>ร่วมออกแบบ สนับสนุน</a:t>
            </a:r>
          </a:p>
          <a:p xmlns:a="http://schemas.openxmlformats.org/drawingml/2006/main">
            <a:pPr algn="ctr">
              <a:buNone/>
              <a:defRPr sz="1500" b="0">
                <a:solidFill>
                  <a:srgbClr val="27334F"/>
                </a:solidFill>
                <a:latin typeface="Thonburi"/>
                <a:ea typeface="Thonburi"/>
                <a:cs typeface="Thonburi"/>
              </a:defRPr>
            </a:pPr>
            <a:r>
              <a:rPr sz="1500" b="0">
                <a:solidFill>
                  <a:srgbClr val="27334F"/>
                </a:solidFill>
                <a:latin typeface="Thonburi"/>
                <a:ea typeface="Thonburi"/>
                <a:cs typeface="Thonburi"/>
              </a:rPr>
              <a:t>และสะท้อนผล</a:t>
            </a:r>
          </a:p>
        </p:txBody>
      </p:sp>
      <p:sp>
        <p:nvSpPr>
          <p:cNvPr id="22" name="text">
            <a:extLst xmlns:a="http://schemas.openxmlformats.org/drawingml/2006/main">
              <a:ext uri="{FF2B5EF4-FFF2-40B4-BE49-F238E27FC236}">
                <a16:creationId xmlns:a16="http://schemas.microsoft.com/office/drawing/2014/main" id="{ADA7FFED-BC10-4554-84AA-5A1409EAF236}"/>
              </a:ext>
            </a:extLst>
          </p:cNvPr>
          <p:cNvSpPr>
            <a:spLocks xmlns:a="http://schemas.openxmlformats.org/drawingml/2006/main" noGrp="1"/>
          </p:cNvSpPr>
          <p:nvPr/>
        </p:nvSpPr>
        <p:spPr>
          <a:xfrm xmlns:a="http://schemas.openxmlformats.org/drawingml/2006/main">
            <a:off x="1238250" y="5010150"/>
            <a:ext cx="97155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nchor="t">
            <a:normAutofit fontScale="100000"/>
          </a:bodyPr>
          <a:lstStyle xmlns:a="http://schemas.openxmlformats.org/drawingml/2006/main"/>
          <a:p xmlns:a="http://schemas.openxmlformats.org/drawingml/2006/main">
            <a:pPr algn="ctr">
              <a:buNone/>
              <a:defRPr sz="1725" b="1">
                <a:solidFill>
                  <a:srgbClr val="17213A"/>
                </a:solidFill>
                <a:latin typeface="Thonburi"/>
                <a:ea typeface="Thonburi"/>
                <a:cs typeface="Thonburi"/>
              </a:defRPr>
            </a:pPr>
            <a:r>
              <a:rPr sz="1725" b="1">
                <a:solidFill>
                  <a:srgbClr val="17213A"/>
                </a:solidFill>
                <a:latin typeface="Thonburi"/>
                <a:ea typeface="Thonburi"/>
                <a:cs typeface="Thonburi"/>
              </a:rPr>
              <a:t>ข้อเสนอที่เกินอำนาจยังอยู่ในยุทธศาสตร์ได้ หากระบุเจ้าของอำนาจและช่องทางตัดสินใจที่แท้จริง</a:t>
            </a:r>
          </a:p>
        </p:txBody>
      </p:sp>
    </p:spTree>
    <p:extLst>
      <p:ext uri="{BB962C8B-B14F-4D97-AF65-F5344CB8AC3E}">
        <p14:creationId xmlns:p14="http://schemas.microsoft.com/office/powerpoint/2010/main" val="1919334532"/>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2026-09-02T03:44:43.1060000Z</dcterms:created>
  <dcterms:modified xsi:type="dcterms:W3CDTF">2026-09-02T03:44:43.1060000Z</dcterms:modified>
</coreProperties>
</file>